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29"/>
  </p:notesMasterIdLst>
  <p:sldIdLst>
    <p:sldId id="256" r:id="rId5"/>
    <p:sldId id="328" r:id="rId6"/>
    <p:sldId id="323" r:id="rId7"/>
    <p:sldId id="257" r:id="rId8"/>
    <p:sldId id="329" r:id="rId9"/>
    <p:sldId id="333" r:id="rId10"/>
    <p:sldId id="330" r:id="rId11"/>
    <p:sldId id="284" r:id="rId12"/>
    <p:sldId id="285" r:id="rId13"/>
    <p:sldId id="326" r:id="rId14"/>
    <p:sldId id="331" r:id="rId15"/>
    <p:sldId id="348" r:id="rId16"/>
    <p:sldId id="332" r:id="rId17"/>
    <p:sldId id="334" r:id="rId18"/>
    <p:sldId id="335" r:id="rId19"/>
    <p:sldId id="336" r:id="rId20"/>
    <p:sldId id="286" r:id="rId21"/>
    <p:sldId id="337" r:id="rId22"/>
    <p:sldId id="338" r:id="rId23"/>
    <p:sldId id="350" r:id="rId24"/>
    <p:sldId id="344" r:id="rId25"/>
    <p:sldId id="341" r:id="rId26"/>
    <p:sldId id="349" r:id="rId27"/>
    <p:sldId id="289" r:id="rId2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EED8E8F-6914-4E97-9785-37B9004A62DC}">
          <p14:sldIdLst>
            <p14:sldId id="256"/>
            <p14:sldId id="328"/>
            <p14:sldId id="323"/>
            <p14:sldId id="257"/>
            <p14:sldId id="329"/>
            <p14:sldId id="333"/>
            <p14:sldId id="330"/>
            <p14:sldId id="284"/>
            <p14:sldId id="285"/>
            <p14:sldId id="326"/>
            <p14:sldId id="331"/>
            <p14:sldId id="348"/>
            <p14:sldId id="332"/>
            <p14:sldId id="334"/>
            <p14:sldId id="335"/>
            <p14:sldId id="336"/>
            <p14:sldId id="286"/>
            <p14:sldId id="337"/>
            <p14:sldId id="338"/>
            <p14:sldId id="350"/>
            <p14:sldId id="344"/>
            <p14:sldId id="341"/>
            <p14:sldId id="349"/>
            <p14:sldId id="28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5986C3"/>
    <a:srgbClr val="00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1704"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2853C8-F773-4745-9A9F-28F161E63BAB}"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3E7A5558-7B58-4E4B-BD42-6BABA5A2C89C}">
      <dgm:prSet phldrT="[Text]"/>
      <dgm:spPr/>
      <dgm:t>
        <a:bodyPr/>
        <a:lstStyle/>
        <a:p>
          <a:pPr>
            <a:buClr>
              <a:schemeClr val="tx1"/>
            </a:buClr>
            <a:buFont typeface="Wingdings" panose="05000000000000000000" pitchFamily="2" charset="2"/>
            <a:buChar char="§"/>
          </a:pPr>
          <a:r>
            <a:rPr lang="en-US" dirty="0"/>
            <a:t>Grantees report to Governor’s Crime Commission</a:t>
          </a:r>
        </a:p>
      </dgm:t>
    </dgm:pt>
    <dgm:pt modelId="{851C6A3E-1997-41FB-BCBA-E890AC425675}" type="parTrans" cxnId="{1877DBB1-8484-49FA-B451-624361B68EAF}">
      <dgm:prSet/>
      <dgm:spPr/>
      <dgm:t>
        <a:bodyPr/>
        <a:lstStyle/>
        <a:p>
          <a:endParaRPr lang="en-US"/>
        </a:p>
      </dgm:t>
    </dgm:pt>
    <dgm:pt modelId="{9AA9D0BF-7119-409A-9640-1914D495140D}" type="sibTrans" cxnId="{1877DBB1-8484-49FA-B451-624361B68EAF}">
      <dgm:prSet/>
      <dgm:spPr/>
      <dgm:t>
        <a:bodyPr/>
        <a:lstStyle/>
        <a:p>
          <a:endParaRPr lang="en-US"/>
        </a:p>
      </dgm:t>
    </dgm:pt>
    <dgm:pt modelId="{06C37AEF-A13A-485E-9EC8-78CC543C2C88}">
      <dgm:prSet phldrT="[Text]"/>
      <dgm:spPr/>
      <dgm:t>
        <a:bodyPr/>
        <a:lstStyle/>
        <a:p>
          <a:pPr>
            <a:buClr>
              <a:schemeClr val="tx1"/>
            </a:buClr>
            <a:buFont typeface="Wingdings" panose="05000000000000000000" pitchFamily="2" charset="2"/>
            <a:buChar char="§"/>
          </a:pPr>
          <a:r>
            <a:rPr lang="en-US" dirty="0"/>
            <a:t>GCC reports the data for the State to Federal partners (OJJDP, US DHHS)</a:t>
          </a:r>
        </a:p>
      </dgm:t>
    </dgm:pt>
    <dgm:pt modelId="{4462EF83-670C-42E1-96FB-6B3CA9BAB514}" type="parTrans" cxnId="{FF5C42BC-4C9A-4FBC-A0CE-0C0D8B9C7033}">
      <dgm:prSet/>
      <dgm:spPr/>
      <dgm:t>
        <a:bodyPr/>
        <a:lstStyle/>
        <a:p>
          <a:endParaRPr lang="en-US"/>
        </a:p>
      </dgm:t>
    </dgm:pt>
    <dgm:pt modelId="{0D1D1B2F-C5D3-4883-96E3-FD66925D2332}" type="sibTrans" cxnId="{FF5C42BC-4C9A-4FBC-A0CE-0C0D8B9C7033}">
      <dgm:prSet/>
      <dgm:spPr/>
      <dgm:t>
        <a:bodyPr/>
        <a:lstStyle/>
        <a:p>
          <a:endParaRPr lang="en-US"/>
        </a:p>
      </dgm:t>
    </dgm:pt>
    <dgm:pt modelId="{E5FC1C2F-4529-4480-812C-F28E2EF4D15E}">
      <dgm:prSet phldrT="[Text]"/>
      <dgm:spPr/>
      <dgm:t>
        <a:bodyPr/>
        <a:lstStyle/>
        <a:p>
          <a:pPr>
            <a:buClr>
              <a:schemeClr val="tx1"/>
            </a:buClr>
            <a:buFont typeface="Wingdings" panose="05000000000000000000" pitchFamily="2" charset="2"/>
            <a:buChar char="§"/>
          </a:pPr>
          <a:r>
            <a:rPr lang="en-US" dirty="0"/>
            <a:t>Federal partners report nationwide data to Congress, &amp; the Office of Management and Budget (OMB)</a:t>
          </a:r>
        </a:p>
      </dgm:t>
    </dgm:pt>
    <dgm:pt modelId="{1358384E-693C-413D-A09C-964DF5D4CE81}" type="parTrans" cxnId="{A34F5207-E67C-45A0-A4AD-F3DD350B9176}">
      <dgm:prSet/>
      <dgm:spPr/>
      <dgm:t>
        <a:bodyPr/>
        <a:lstStyle/>
        <a:p>
          <a:endParaRPr lang="en-US"/>
        </a:p>
      </dgm:t>
    </dgm:pt>
    <dgm:pt modelId="{D4617EAA-5DDD-4EBA-887D-66D4B0946CE8}" type="sibTrans" cxnId="{A34F5207-E67C-45A0-A4AD-F3DD350B9176}">
      <dgm:prSet/>
      <dgm:spPr/>
      <dgm:t>
        <a:bodyPr/>
        <a:lstStyle/>
        <a:p>
          <a:endParaRPr lang="en-US"/>
        </a:p>
      </dgm:t>
    </dgm:pt>
    <dgm:pt modelId="{64343AFB-3C0E-4A6A-A6F2-1FF17B5F4331}" type="pres">
      <dgm:prSet presAssocID="{012853C8-F773-4745-9A9F-28F161E63BAB}" presName="CompostProcess" presStyleCnt="0">
        <dgm:presLayoutVars>
          <dgm:dir/>
          <dgm:resizeHandles val="exact"/>
        </dgm:presLayoutVars>
      </dgm:prSet>
      <dgm:spPr/>
    </dgm:pt>
    <dgm:pt modelId="{231E586C-D603-409B-B923-A2159BCBB177}" type="pres">
      <dgm:prSet presAssocID="{012853C8-F773-4745-9A9F-28F161E63BAB}" presName="arrow" presStyleLbl="bgShp" presStyleIdx="0" presStyleCnt="1"/>
      <dgm:spPr/>
    </dgm:pt>
    <dgm:pt modelId="{DB4E48FE-41E3-46AB-84D4-872E3FD7A25C}" type="pres">
      <dgm:prSet presAssocID="{012853C8-F773-4745-9A9F-28F161E63BAB}" presName="linearProcess" presStyleCnt="0"/>
      <dgm:spPr/>
    </dgm:pt>
    <dgm:pt modelId="{43B925A5-B429-4FD0-A41B-C4A60CFB1A1F}" type="pres">
      <dgm:prSet presAssocID="{3E7A5558-7B58-4E4B-BD42-6BABA5A2C89C}" presName="textNode" presStyleLbl="node1" presStyleIdx="0" presStyleCnt="3">
        <dgm:presLayoutVars>
          <dgm:bulletEnabled val="1"/>
        </dgm:presLayoutVars>
      </dgm:prSet>
      <dgm:spPr/>
    </dgm:pt>
    <dgm:pt modelId="{3D8B3373-3CF0-4545-B683-EB3F695DA4E2}" type="pres">
      <dgm:prSet presAssocID="{9AA9D0BF-7119-409A-9640-1914D495140D}" presName="sibTrans" presStyleCnt="0"/>
      <dgm:spPr/>
    </dgm:pt>
    <dgm:pt modelId="{A68F841E-13AC-4713-B2C5-147FC42C1280}" type="pres">
      <dgm:prSet presAssocID="{06C37AEF-A13A-485E-9EC8-78CC543C2C88}" presName="textNode" presStyleLbl="node1" presStyleIdx="1" presStyleCnt="3">
        <dgm:presLayoutVars>
          <dgm:bulletEnabled val="1"/>
        </dgm:presLayoutVars>
      </dgm:prSet>
      <dgm:spPr/>
    </dgm:pt>
    <dgm:pt modelId="{AA237022-B9A0-4D9C-99F7-D304C1914246}" type="pres">
      <dgm:prSet presAssocID="{0D1D1B2F-C5D3-4883-96E3-FD66925D2332}" presName="sibTrans" presStyleCnt="0"/>
      <dgm:spPr/>
    </dgm:pt>
    <dgm:pt modelId="{627BE311-F32A-445A-B1B1-F38CCE2BD7D9}" type="pres">
      <dgm:prSet presAssocID="{E5FC1C2F-4529-4480-812C-F28E2EF4D15E}" presName="textNode" presStyleLbl="node1" presStyleIdx="2" presStyleCnt="3">
        <dgm:presLayoutVars>
          <dgm:bulletEnabled val="1"/>
        </dgm:presLayoutVars>
      </dgm:prSet>
      <dgm:spPr/>
    </dgm:pt>
  </dgm:ptLst>
  <dgm:cxnLst>
    <dgm:cxn modelId="{A34F5207-E67C-45A0-A4AD-F3DD350B9176}" srcId="{012853C8-F773-4745-9A9F-28F161E63BAB}" destId="{E5FC1C2F-4529-4480-812C-F28E2EF4D15E}" srcOrd="2" destOrd="0" parTransId="{1358384E-693C-413D-A09C-964DF5D4CE81}" sibTransId="{D4617EAA-5DDD-4EBA-887D-66D4B0946CE8}"/>
    <dgm:cxn modelId="{1839D432-F840-4737-9D15-F9CD98016635}" type="presOf" srcId="{E5FC1C2F-4529-4480-812C-F28E2EF4D15E}" destId="{627BE311-F32A-445A-B1B1-F38CCE2BD7D9}" srcOrd="0" destOrd="0" presId="urn:microsoft.com/office/officeart/2005/8/layout/hProcess9"/>
    <dgm:cxn modelId="{32987844-9EB7-4C9D-AB90-556D641030C0}" type="presOf" srcId="{012853C8-F773-4745-9A9F-28F161E63BAB}" destId="{64343AFB-3C0E-4A6A-A6F2-1FF17B5F4331}" srcOrd="0" destOrd="0" presId="urn:microsoft.com/office/officeart/2005/8/layout/hProcess9"/>
    <dgm:cxn modelId="{73ABBE4B-9B8F-4784-AE84-DA2444F6707D}" type="presOf" srcId="{06C37AEF-A13A-485E-9EC8-78CC543C2C88}" destId="{A68F841E-13AC-4713-B2C5-147FC42C1280}" srcOrd="0" destOrd="0" presId="urn:microsoft.com/office/officeart/2005/8/layout/hProcess9"/>
    <dgm:cxn modelId="{1050CDA1-F987-49EC-8D7D-61FA0F870F4E}" type="presOf" srcId="{3E7A5558-7B58-4E4B-BD42-6BABA5A2C89C}" destId="{43B925A5-B429-4FD0-A41B-C4A60CFB1A1F}" srcOrd="0" destOrd="0" presId="urn:microsoft.com/office/officeart/2005/8/layout/hProcess9"/>
    <dgm:cxn modelId="{1877DBB1-8484-49FA-B451-624361B68EAF}" srcId="{012853C8-F773-4745-9A9F-28F161E63BAB}" destId="{3E7A5558-7B58-4E4B-BD42-6BABA5A2C89C}" srcOrd="0" destOrd="0" parTransId="{851C6A3E-1997-41FB-BCBA-E890AC425675}" sibTransId="{9AA9D0BF-7119-409A-9640-1914D495140D}"/>
    <dgm:cxn modelId="{FF5C42BC-4C9A-4FBC-A0CE-0C0D8B9C7033}" srcId="{012853C8-F773-4745-9A9F-28F161E63BAB}" destId="{06C37AEF-A13A-485E-9EC8-78CC543C2C88}" srcOrd="1" destOrd="0" parTransId="{4462EF83-670C-42E1-96FB-6B3CA9BAB514}" sibTransId="{0D1D1B2F-C5D3-4883-96E3-FD66925D2332}"/>
    <dgm:cxn modelId="{28797720-A4C6-4217-BC97-0ED4E7301416}" type="presParOf" srcId="{64343AFB-3C0E-4A6A-A6F2-1FF17B5F4331}" destId="{231E586C-D603-409B-B923-A2159BCBB177}" srcOrd="0" destOrd="0" presId="urn:microsoft.com/office/officeart/2005/8/layout/hProcess9"/>
    <dgm:cxn modelId="{357CCE57-6E47-41D1-BBF0-D776F6AC4657}" type="presParOf" srcId="{64343AFB-3C0E-4A6A-A6F2-1FF17B5F4331}" destId="{DB4E48FE-41E3-46AB-84D4-872E3FD7A25C}" srcOrd="1" destOrd="0" presId="urn:microsoft.com/office/officeart/2005/8/layout/hProcess9"/>
    <dgm:cxn modelId="{B3E2BEB1-F957-4A10-A3F2-8B85B6DD1156}" type="presParOf" srcId="{DB4E48FE-41E3-46AB-84D4-872E3FD7A25C}" destId="{43B925A5-B429-4FD0-A41B-C4A60CFB1A1F}" srcOrd="0" destOrd="0" presId="urn:microsoft.com/office/officeart/2005/8/layout/hProcess9"/>
    <dgm:cxn modelId="{E3EBE39A-7385-46AC-8455-EE1670DA2858}" type="presParOf" srcId="{DB4E48FE-41E3-46AB-84D4-872E3FD7A25C}" destId="{3D8B3373-3CF0-4545-B683-EB3F695DA4E2}" srcOrd="1" destOrd="0" presId="urn:microsoft.com/office/officeart/2005/8/layout/hProcess9"/>
    <dgm:cxn modelId="{ACCCB8AD-F1D8-47D6-90B8-B7EB721D7752}" type="presParOf" srcId="{DB4E48FE-41E3-46AB-84D4-872E3FD7A25C}" destId="{A68F841E-13AC-4713-B2C5-147FC42C1280}" srcOrd="2" destOrd="0" presId="urn:microsoft.com/office/officeart/2005/8/layout/hProcess9"/>
    <dgm:cxn modelId="{1A9F2728-8A68-423B-B746-C9AF6F82ADA9}" type="presParOf" srcId="{DB4E48FE-41E3-46AB-84D4-872E3FD7A25C}" destId="{AA237022-B9A0-4D9C-99F7-D304C1914246}" srcOrd="3" destOrd="0" presId="urn:microsoft.com/office/officeart/2005/8/layout/hProcess9"/>
    <dgm:cxn modelId="{A01EF14C-4C63-4861-94FF-508E4162B9C0}" type="presParOf" srcId="{DB4E48FE-41E3-46AB-84D4-872E3FD7A25C}" destId="{627BE311-F32A-445A-B1B1-F38CCE2BD7D9}"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1E586C-D603-409B-B923-A2159BCBB177}">
      <dsp:nvSpPr>
        <dsp:cNvPr id="0" name=""/>
        <dsp:cNvSpPr/>
      </dsp:nvSpPr>
      <dsp:spPr>
        <a:xfrm>
          <a:off x="592562" y="0"/>
          <a:ext cx="6715702" cy="3914739"/>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3B925A5-B429-4FD0-A41B-C4A60CFB1A1F}">
      <dsp:nvSpPr>
        <dsp:cNvPr id="0" name=""/>
        <dsp:cNvSpPr/>
      </dsp:nvSpPr>
      <dsp:spPr>
        <a:xfrm>
          <a:off x="8487" y="1174421"/>
          <a:ext cx="2543078" cy="1565895"/>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Clr>
              <a:schemeClr val="tx1"/>
            </a:buClr>
            <a:buFont typeface="Wingdings" panose="05000000000000000000" pitchFamily="2" charset="2"/>
            <a:buNone/>
          </a:pPr>
          <a:r>
            <a:rPr lang="en-US" sz="1800" kern="1200" dirty="0"/>
            <a:t>Grantees report to Governor’s Crime Commission</a:t>
          </a:r>
        </a:p>
      </dsp:txBody>
      <dsp:txXfrm>
        <a:off x="84928" y="1250862"/>
        <a:ext cx="2390196" cy="1413013"/>
      </dsp:txXfrm>
    </dsp:sp>
    <dsp:sp modelId="{A68F841E-13AC-4713-B2C5-147FC42C1280}">
      <dsp:nvSpPr>
        <dsp:cNvPr id="0" name=""/>
        <dsp:cNvSpPr/>
      </dsp:nvSpPr>
      <dsp:spPr>
        <a:xfrm>
          <a:off x="2678874" y="1174421"/>
          <a:ext cx="2543078" cy="1565895"/>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Clr>
              <a:schemeClr val="tx1"/>
            </a:buClr>
            <a:buFont typeface="Wingdings" panose="05000000000000000000" pitchFamily="2" charset="2"/>
            <a:buNone/>
          </a:pPr>
          <a:r>
            <a:rPr lang="en-US" sz="1800" kern="1200" dirty="0"/>
            <a:t>GCC reports the data for the State to Federal partners (OJJDP, US DHHS)</a:t>
          </a:r>
        </a:p>
      </dsp:txBody>
      <dsp:txXfrm>
        <a:off x="2755315" y="1250862"/>
        <a:ext cx="2390196" cy="1413013"/>
      </dsp:txXfrm>
    </dsp:sp>
    <dsp:sp modelId="{627BE311-F32A-445A-B1B1-F38CCE2BD7D9}">
      <dsp:nvSpPr>
        <dsp:cNvPr id="0" name=""/>
        <dsp:cNvSpPr/>
      </dsp:nvSpPr>
      <dsp:spPr>
        <a:xfrm>
          <a:off x="5349261" y="1174421"/>
          <a:ext cx="2543078" cy="1565895"/>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Clr>
              <a:schemeClr val="tx1"/>
            </a:buClr>
            <a:buFont typeface="Wingdings" panose="05000000000000000000" pitchFamily="2" charset="2"/>
            <a:buNone/>
          </a:pPr>
          <a:r>
            <a:rPr lang="en-US" sz="1800" kern="1200" dirty="0"/>
            <a:t>Federal partners report nationwide data to Congress, &amp; the Office of Management and Budget (OMB)</a:t>
          </a:r>
        </a:p>
      </dsp:txBody>
      <dsp:txXfrm>
        <a:off x="5425702" y="1250862"/>
        <a:ext cx="2390196" cy="141301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1DFECDF-4B06-4C9F-A5C1-8A2CF998F66E}" type="datetimeFigureOut">
              <a:rPr lang="en-US" smtClean="0"/>
              <a:t>9/12/2022</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9107CC0-7FDF-41A2-B062-359C52C6902B}" type="slidenum">
              <a:rPr lang="en-US" smtClean="0"/>
              <a:t>‹#›</a:t>
            </a:fld>
            <a:endParaRPr lang="en-US" dirty="0"/>
          </a:p>
        </p:txBody>
      </p:sp>
    </p:spTree>
    <p:extLst>
      <p:ext uri="{BB962C8B-B14F-4D97-AF65-F5344CB8AC3E}">
        <p14:creationId xmlns:p14="http://schemas.microsoft.com/office/powerpoint/2010/main" val="4549067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107CC0-7FDF-41A2-B062-359C52C6902B}" type="slidenum">
              <a:rPr lang="en-US" smtClean="0"/>
              <a:t>1</a:t>
            </a:fld>
            <a:endParaRPr lang="en-US" dirty="0"/>
          </a:p>
        </p:txBody>
      </p:sp>
    </p:spTree>
    <p:extLst>
      <p:ext uri="{BB962C8B-B14F-4D97-AF65-F5344CB8AC3E}">
        <p14:creationId xmlns:p14="http://schemas.microsoft.com/office/powerpoint/2010/main" val="21858381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107CC0-7FDF-41A2-B062-359C52C6902B}" type="slidenum">
              <a:rPr lang="en-US" smtClean="0"/>
              <a:t>8</a:t>
            </a:fld>
            <a:endParaRPr lang="en-US" dirty="0"/>
          </a:p>
        </p:txBody>
      </p:sp>
    </p:spTree>
    <p:extLst>
      <p:ext uri="{BB962C8B-B14F-4D97-AF65-F5344CB8AC3E}">
        <p14:creationId xmlns:p14="http://schemas.microsoft.com/office/powerpoint/2010/main" val="44216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107CC0-7FDF-41A2-B062-359C52C6902B}" type="slidenum">
              <a:rPr lang="en-US" smtClean="0"/>
              <a:t>9</a:t>
            </a:fld>
            <a:endParaRPr lang="en-US" dirty="0"/>
          </a:p>
        </p:txBody>
      </p:sp>
    </p:spTree>
    <p:extLst>
      <p:ext uri="{BB962C8B-B14F-4D97-AF65-F5344CB8AC3E}">
        <p14:creationId xmlns:p14="http://schemas.microsoft.com/office/powerpoint/2010/main" val="2417014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107CC0-7FDF-41A2-B062-359C52C6902B}" type="slidenum">
              <a:rPr lang="en-US" smtClean="0"/>
              <a:t>11</a:t>
            </a:fld>
            <a:endParaRPr lang="en-US" dirty="0"/>
          </a:p>
        </p:txBody>
      </p:sp>
    </p:spTree>
    <p:extLst>
      <p:ext uri="{BB962C8B-B14F-4D97-AF65-F5344CB8AC3E}">
        <p14:creationId xmlns:p14="http://schemas.microsoft.com/office/powerpoint/2010/main" val="25069569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107CC0-7FDF-41A2-B062-359C52C6902B}" type="slidenum">
              <a:rPr lang="en-US" smtClean="0"/>
              <a:t>17</a:t>
            </a:fld>
            <a:endParaRPr lang="en-US" dirty="0"/>
          </a:p>
        </p:txBody>
      </p:sp>
    </p:spTree>
    <p:extLst>
      <p:ext uri="{BB962C8B-B14F-4D97-AF65-F5344CB8AC3E}">
        <p14:creationId xmlns:p14="http://schemas.microsoft.com/office/powerpoint/2010/main" val="38820093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Disaggregate their data by race and ethnicity</a:t>
            </a:r>
          </a:p>
          <a:p>
            <a:r>
              <a:rPr lang="en-US" sz="1200" dirty="0"/>
              <a:t>Explain how their project aims to reduce disparities and/or promote racial equity</a:t>
            </a:r>
          </a:p>
          <a:p>
            <a:r>
              <a:rPr lang="en-US" sz="1200" dirty="0"/>
              <a:t>Assess and provide measures of their program’s impact on youth of color to determine if disparate outputs/outcomes were improved</a:t>
            </a:r>
          </a:p>
        </p:txBody>
      </p:sp>
      <p:sp>
        <p:nvSpPr>
          <p:cNvPr id="4" name="Slide Number Placeholder 3"/>
          <p:cNvSpPr>
            <a:spLocks noGrp="1"/>
          </p:cNvSpPr>
          <p:nvPr>
            <p:ph type="sldNum" sz="quarter" idx="5"/>
          </p:nvPr>
        </p:nvSpPr>
        <p:spPr/>
        <p:txBody>
          <a:bodyPr/>
          <a:lstStyle/>
          <a:p>
            <a:fld id="{09107CC0-7FDF-41A2-B062-359C52C6902B}" type="slidenum">
              <a:rPr lang="en-US" smtClean="0"/>
              <a:t>22</a:t>
            </a:fld>
            <a:endParaRPr lang="en-US" dirty="0"/>
          </a:p>
        </p:txBody>
      </p:sp>
    </p:spTree>
    <p:extLst>
      <p:ext uri="{BB962C8B-B14F-4D97-AF65-F5344CB8AC3E}">
        <p14:creationId xmlns:p14="http://schemas.microsoft.com/office/powerpoint/2010/main" val="2801519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107CC0-7FDF-41A2-B062-359C52C6902B}" type="slidenum">
              <a:rPr lang="en-US" smtClean="0"/>
              <a:t>24</a:t>
            </a:fld>
            <a:endParaRPr lang="en-US" dirty="0"/>
          </a:p>
        </p:txBody>
      </p:sp>
    </p:spTree>
    <p:extLst>
      <p:ext uri="{BB962C8B-B14F-4D97-AF65-F5344CB8AC3E}">
        <p14:creationId xmlns:p14="http://schemas.microsoft.com/office/powerpoint/2010/main" val="21066749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bg1"/>
                </a:solidFill>
                <a:effectLst>
                  <a:outerShdw blurRad="31750" dist="25400" dir="5400000" algn="tl" rotWithShape="0">
                    <a:srgbClr val="000000">
                      <a:alpha val="25000"/>
                    </a:srgbClr>
                  </a:outerShdw>
                </a:effectLst>
              </a:defRPr>
            </a:lvl1pPr>
            <a:extLst/>
          </a:lstStyle>
          <a:p>
            <a:r>
              <a:rPr kumimoji="0" lang="en-US"/>
              <a:t>Click to edit Master title style</a:t>
            </a:r>
            <a:endParaRPr kumimoji="0" lang="en-US" dirty="0"/>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bg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endParaRPr kumimoji="0" lang="en-US" dirty="0"/>
          </a:p>
        </p:txBody>
      </p:sp>
      <p:sp>
        <p:nvSpPr>
          <p:cNvPr id="30" name="Date Placeholder 29"/>
          <p:cNvSpPr>
            <a:spLocks noGrp="1"/>
          </p:cNvSpPr>
          <p:nvPr>
            <p:ph type="dt" sz="half" idx="10"/>
          </p:nvPr>
        </p:nvSpPr>
        <p:spPr/>
        <p:txBody>
          <a:bodyPr/>
          <a:lstStyle>
            <a:lvl1pPr>
              <a:defRPr>
                <a:solidFill>
                  <a:srgbClr val="FFFFFF"/>
                </a:solidFill>
              </a:defRPr>
            </a:lvl1pPr>
            <a:extLst/>
          </a:lstStyle>
          <a:p>
            <a:fld id="{327A3064-B44E-496E-832F-02BDA61A504D}" type="datetime1">
              <a:rPr lang="en-US" smtClean="0"/>
              <a:t>9/12/2022</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5217D969-FAF6-4667-9EED-A6C98B22320E}"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1"/>
                </a:solidFill>
              </a:defRPr>
            </a:lvl1pPr>
            <a:extLst/>
          </a:lstStyle>
          <a:p>
            <a:fld id="{C62FC392-F9A8-498C-A3EA-45B35AC97E75}" type="datetime1">
              <a:rPr lang="en-US" smtClean="0"/>
              <a:t>9/12/2022</a:t>
            </a:fld>
            <a:endParaRPr lang="en-US" dirty="0"/>
          </a:p>
        </p:txBody>
      </p:sp>
      <p:sp>
        <p:nvSpPr>
          <p:cNvPr id="4" name="Footer Placeholder 3"/>
          <p:cNvSpPr>
            <a:spLocks noGrp="1"/>
          </p:cNvSpPr>
          <p:nvPr>
            <p:ph type="ftr" sz="quarter" idx="11"/>
          </p:nvPr>
        </p:nvSpPr>
        <p:spPr/>
        <p:txBody>
          <a:bodyPr/>
          <a:lstStyle>
            <a:lvl1pPr>
              <a:defRPr>
                <a:solidFill>
                  <a:schemeClr val="tx1"/>
                </a:solidFill>
              </a:defRPr>
            </a:lvl1pPr>
            <a:extLst/>
          </a:lstStyle>
          <a:p>
            <a:endParaRPr lang="en-US" dirty="0"/>
          </a:p>
        </p:txBody>
      </p:sp>
      <p:sp>
        <p:nvSpPr>
          <p:cNvPr id="5" name="Slide Number Placeholder 4"/>
          <p:cNvSpPr>
            <a:spLocks noGrp="1"/>
          </p:cNvSpPr>
          <p:nvPr>
            <p:ph type="sldNum" sz="quarter" idx="12"/>
          </p:nvPr>
        </p:nvSpPr>
        <p:spPr/>
        <p:txBody>
          <a:bodyPr/>
          <a:lstStyle>
            <a:lvl1pPr>
              <a:defRPr>
                <a:solidFill>
                  <a:schemeClr val="tx1"/>
                </a:solidFill>
              </a:defRPr>
            </a:lvl1pPr>
            <a:extLst/>
          </a:lstStyle>
          <a:p>
            <a:fld id="{5217D969-FAF6-4667-9EED-A6C98B22320E}" type="slidenum">
              <a:rPr lang="en-US" smtClean="0"/>
              <a:pPr/>
              <a:t>‹#›</a:t>
            </a:fld>
            <a:endParaRPr lang="en-US" dirty="0"/>
          </a:p>
        </p:txBody>
      </p:sp>
      <p:sp>
        <p:nvSpPr>
          <p:cNvPr id="6" name="Title 5"/>
          <p:cNvSpPr>
            <a:spLocks noGrp="1"/>
          </p:cNvSpPr>
          <p:nvPr>
            <p:ph type="title"/>
          </p:nvPr>
        </p:nvSpPr>
        <p:spPr/>
        <p:txBody>
          <a:bodyPr rtlCol="0"/>
          <a:lstStyle>
            <a:lvl1pPr>
              <a:defRPr>
                <a:solidFill>
                  <a:schemeClr val="bg1"/>
                </a:solidFill>
              </a:defRPr>
            </a:lvl1pPr>
            <a:extLst/>
          </a:lstStyle>
          <a:p>
            <a:r>
              <a:rPr kumimoji="0" lang="en-US" dirty="0"/>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Alternate 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1"/>
                </a:solidFill>
              </a:defRPr>
            </a:lvl1pPr>
            <a:extLst/>
          </a:lstStyle>
          <a:p>
            <a:fld id="{98D2AD20-EA80-42AC-9E08-D15192125D9E}" type="datetime1">
              <a:rPr lang="en-US" smtClean="0"/>
              <a:t>9/12/2022</a:t>
            </a:fld>
            <a:endParaRPr lang="en-US" dirty="0"/>
          </a:p>
        </p:txBody>
      </p:sp>
      <p:sp>
        <p:nvSpPr>
          <p:cNvPr id="4" name="Footer Placeholder 3"/>
          <p:cNvSpPr>
            <a:spLocks noGrp="1"/>
          </p:cNvSpPr>
          <p:nvPr>
            <p:ph type="ftr" sz="quarter" idx="11"/>
          </p:nvPr>
        </p:nvSpPr>
        <p:spPr/>
        <p:txBody>
          <a:bodyPr/>
          <a:lstStyle>
            <a:lvl1pPr>
              <a:defRPr>
                <a:solidFill>
                  <a:schemeClr val="tx1"/>
                </a:solidFill>
              </a:defRPr>
            </a:lvl1pPr>
            <a:extLst/>
          </a:lstStyle>
          <a:p>
            <a:endParaRPr lang="en-US" dirty="0"/>
          </a:p>
        </p:txBody>
      </p:sp>
      <p:sp>
        <p:nvSpPr>
          <p:cNvPr id="5" name="Slide Number Placeholder 4"/>
          <p:cNvSpPr>
            <a:spLocks noGrp="1"/>
          </p:cNvSpPr>
          <p:nvPr>
            <p:ph type="sldNum" sz="quarter" idx="12"/>
          </p:nvPr>
        </p:nvSpPr>
        <p:spPr/>
        <p:txBody>
          <a:bodyPr/>
          <a:lstStyle>
            <a:lvl1pPr>
              <a:defRPr>
                <a:solidFill>
                  <a:schemeClr val="tx1"/>
                </a:solidFill>
              </a:defRPr>
            </a:lvl1pPr>
            <a:extLst/>
          </a:lstStyle>
          <a:p>
            <a:fld id="{5217D969-FAF6-4667-9EED-A6C98B22320E}" type="slidenum">
              <a:rPr lang="en-US" smtClean="0"/>
              <a:pPr/>
              <a:t>‹#›</a:t>
            </a:fld>
            <a:endParaRPr lang="en-US" dirty="0"/>
          </a:p>
        </p:txBody>
      </p:sp>
      <p:sp>
        <p:nvSpPr>
          <p:cNvPr id="6" name="Title 5"/>
          <p:cNvSpPr>
            <a:spLocks noGrp="1"/>
          </p:cNvSpPr>
          <p:nvPr>
            <p:ph type="title"/>
          </p:nvPr>
        </p:nvSpPr>
        <p:spPr/>
        <p:txBody>
          <a:bodyPr rtlCol="0"/>
          <a:lstStyle>
            <a:lvl1pPr>
              <a:defRPr>
                <a:solidFill>
                  <a:schemeClr val="tx1"/>
                </a:solidFill>
              </a:defRPr>
            </a:lvl1pPr>
            <a:extLst/>
          </a:lstStyle>
          <a:p>
            <a:r>
              <a:rPr kumimoji="0" lang="en-US"/>
              <a:t>Click to edit Master title style</a:t>
            </a:r>
            <a:endParaRPr kumimoji="0" lang="en-US" dirty="0"/>
          </a:p>
        </p:txBody>
      </p:sp>
    </p:spTree>
    <p:extLst>
      <p:ext uri="{BB962C8B-B14F-4D97-AF65-F5344CB8AC3E}">
        <p14:creationId xmlns:p14="http://schemas.microsoft.com/office/powerpoint/2010/main" val="2052854468"/>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BEC72F-DFC7-434B-BE82-1E30C729FADE}" type="datetime1">
              <a:rPr lang="en-US" smtClean="0"/>
              <a:t>9/12/2022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217D969-FAF6-4667-9EED-A6C98B22320E}" type="slidenum">
              <a:rPr lang="en-US" smtClean="0"/>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Alternate 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70152A-F9C4-4DF1-A818-3517FE584FAE}" type="datetime1">
              <a:rPr lang="en-US" smtClean="0"/>
              <a:t>9/12/2022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217D969-FAF6-4667-9EED-A6C98B22320E}" type="slidenum">
              <a:rPr lang="en-US" smtClean="0"/>
              <a:t>‹#›</a:t>
            </a:fld>
            <a:endParaRPr lang="en-US" dirty="0"/>
          </a:p>
        </p:txBody>
      </p:sp>
    </p:spTree>
    <p:extLst>
      <p:ext uri="{BB962C8B-B14F-4D97-AF65-F5344CB8AC3E}">
        <p14:creationId xmlns:p14="http://schemas.microsoft.com/office/powerpoint/2010/main" val="15920535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lvl1pPr>
              <a:defRPr>
                <a:solidFill>
                  <a:schemeClr val="bg1"/>
                </a:solidFill>
              </a:defRPr>
            </a:lvl1pPr>
            <a:extLst/>
          </a:lstStyle>
          <a:p>
            <a:fld id="{68CA107E-7280-4413-B16C-A3350FF91D59}" type="datetime1">
              <a:rPr lang="en-US" smtClean="0"/>
              <a:t>9/12/2022</a:t>
            </a:fld>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extLst/>
          </a:lstStyle>
          <a:p>
            <a:fld id="{5217D969-FAF6-4667-9EED-A6C98B22320E}"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Tx" preserve="1">
  <p:cSld name="Alternate 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solidFill>
                  <a:srgbClr val="FFC000"/>
                </a:solidFill>
              </a:defRPr>
            </a:lvl1pPr>
            <a:lvl2pPr>
              <a:buNone/>
              <a:defRPr sz="1200"/>
            </a:lvl2pPr>
            <a:lvl3pPr>
              <a:buNone/>
              <a:defRPr sz="1000"/>
            </a:lvl3pPr>
            <a:lvl4pPr>
              <a:buNone/>
              <a:defRPr sz="900"/>
            </a:lvl4pPr>
            <a:lvl5pPr>
              <a:buNone/>
              <a:defRPr sz="900"/>
            </a:lvl5pPr>
            <a:extLst/>
          </a:lstStyle>
          <a:p>
            <a:pPr lvl="0" eaLnBrk="1" latinLnBrk="0" hangingPunct="1"/>
            <a:r>
              <a:rPr kumimoji="0" lang="en-US" dirty="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5" name="Date Placeholder 4"/>
          <p:cNvSpPr>
            <a:spLocks noGrp="1"/>
          </p:cNvSpPr>
          <p:nvPr>
            <p:ph type="dt" sz="half" idx="10"/>
          </p:nvPr>
        </p:nvSpPr>
        <p:spPr>
          <a:xfrm>
            <a:off x="6727032" y="6407944"/>
            <a:ext cx="1920240" cy="365760"/>
          </a:xfrm>
        </p:spPr>
        <p:txBody>
          <a:bodyPr/>
          <a:lstStyle>
            <a:lvl1pPr>
              <a:defRPr>
                <a:solidFill>
                  <a:schemeClr val="bg1"/>
                </a:solidFill>
              </a:defRPr>
            </a:lvl1pPr>
            <a:extLst/>
          </a:lstStyle>
          <a:p>
            <a:fld id="{F75C2DA7-130A-4D62-8985-4DB67A58F5AD}" type="datetime1">
              <a:rPr lang="en-US" smtClean="0"/>
              <a:t>9/12/2022</a:t>
            </a:fld>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extLst/>
          </a:lstStyle>
          <a:p>
            <a:fld id="{5217D969-FAF6-4667-9EED-A6C98B22320E}" type="slidenum">
              <a:rPr lang="en-US" smtClean="0"/>
              <a:pPr/>
              <a:t>‹#›</a:t>
            </a:fld>
            <a:endParaRPr lang="en-US" dirty="0"/>
          </a:p>
        </p:txBody>
      </p:sp>
    </p:spTree>
    <p:extLst>
      <p:ext uri="{BB962C8B-B14F-4D97-AF65-F5344CB8AC3E}">
        <p14:creationId xmlns:p14="http://schemas.microsoft.com/office/powerpoint/2010/main" val="3953453813"/>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solidFill>
                  <a:schemeClr val="bg2">
                    <a:lumMod val="75000"/>
                  </a:schemeClr>
                </a:solidFill>
              </a:defRPr>
            </a:lvl1pPr>
            <a:lvl2pPr>
              <a:defRPr sz="1200"/>
            </a:lvl2pPr>
            <a:lvl3pPr>
              <a:defRPr sz="1000"/>
            </a:lvl3pPr>
            <a:lvl4pPr>
              <a:defRPr sz="900"/>
            </a:lvl4pPr>
            <a:lvl5pPr>
              <a:defRPr sz="900"/>
            </a:lvl5pPr>
            <a:extLst/>
          </a:lstStyle>
          <a:p>
            <a:pPr lvl="0" eaLnBrk="1" latinLnBrk="0" hangingPunct="1"/>
            <a:r>
              <a:rPr kumimoji="0" lang="en-US" dirty="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a:t>Click icon to add picture</a:t>
            </a:r>
          </a:p>
        </p:txBody>
      </p:sp>
      <p:sp>
        <p:nvSpPr>
          <p:cNvPr id="5" name="Date Placeholder 4"/>
          <p:cNvSpPr>
            <a:spLocks noGrp="1"/>
          </p:cNvSpPr>
          <p:nvPr>
            <p:ph type="dt" sz="half" idx="10"/>
          </p:nvPr>
        </p:nvSpPr>
        <p:spPr/>
        <p:txBody>
          <a:bodyPr/>
          <a:lstStyle>
            <a:lvl1pPr>
              <a:defRPr>
                <a:solidFill>
                  <a:schemeClr val="tx1"/>
                </a:solidFill>
              </a:defRPr>
            </a:lvl1pPr>
            <a:extLst/>
          </a:lstStyle>
          <a:p>
            <a:fld id="{386DA974-61C2-455C-B8FC-F2D23D6FE35E}" type="datetime1">
              <a:rPr lang="en-US" smtClean="0"/>
              <a:t>9/12/2022</a:t>
            </a:fld>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5217D969-FAF6-4667-9EED-A6C98B22320E}" type="slidenum">
              <a:rPr lang="en-US" smtClean="0"/>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bg1"/>
                </a:solidFill>
                <a:effectLst>
                  <a:outerShdw blurRad="50800" dist="25000" dir="5400000" algn="t" rotWithShape="0">
                    <a:prstClr val="black">
                      <a:alpha val="45000"/>
                    </a:prstClr>
                  </a:outerShdw>
                </a:effectLst>
              </a:defRPr>
            </a:lvl1pPr>
            <a:extLst/>
          </a:lstStyle>
          <a:p>
            <a:r>
              <a:rPr kumimoji="0" lang="en-US" dirty="0"/>
              <a:t>Click to edit Master title style</a:t>
            </a:r>
          </a:p>
        </p:txBody>
      </p: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picTx" preserve="1">
  <p:cSld name="Alternate 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solidFill>
                  <a:srgbClr val="FFC000"/>
                </a:solidFill>
              </a:defRPr>
            </a:lvl1pPr>
            <a:lvl2pPr>
              <a:defRPr sz="1200"/>
            </a:lvl2pPr>
            <a:lvl3pPr>
              <a:defRPr sz="1000"/>
            </a:lvl3pPr>
            <a:lvl4pPr>
              <a:defRPr sz="900"/>
            </a:lvl4pPr>
            <a:lvl5pPr>
              <a:defRPr sz="900"/>
            </a:lvl5pPr>
            <a:extLst/>
          </a:lstStyle>
          <a:p>
            <a:pPr lvl="0" eaLnBrk="1" latinLnBrk="0" hangingPunct="1"/>
            <a:r>
              <a:rPr kumimoji="0" lang="en-US" dirty="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a:t>Click icon to add picture</a:t>
            </a:r>
          </a:p>
        </p:txBody>
      </p:sp>
      <p:sp>
        <p:nvSpPr>
          <p:cNvPr id="5" name="Date Placeholder 4"/>
          <p:cNvSpPr>
            <a:spLocks noGrp="1"/>
          </p:cNvSpPr>
          <p:nvPr>
            <p:ph type="dt" sz="half" idx="10"/>
          </p:nvPr>
        </p:nvSpPr>
        <p:spPr/>
        <p:txBody>
          <a:bodyPr/>
          <a:lstStyle>
            <a:lvl1pPr>
              <a:defRPr>
                <a:solidFill>
                  <a:schemeClr val="tx1"/>
                </a:solidFill>
              </a:defRPr>
            </a:lvl1pPr>
            <a:extLst/>
          </a:lstStyle>
          <a:p>
            <a:fld id="{D4578675-C738-4F73-93CC-B2DEA6F893D6}" type="datetime1">
              <a:rPr lang="en-US" smtClean="0"/>
              <a:t>9/12/2022</a:t>
            </a:fld>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5217D969-FAF6-4667-9EED-A6C98B22320E}" type="slidenum">
              <a:rPr lang="en-US" smtClean="0"/>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tx1"/>
                </a:solidFill>
                <a:effectLst>
                  <a:outerShdw blurRad="50800" dist="25000" dir="5400000" algn="t" rotWithShape="0">
                    <a:prstClr val="black">
                      <a:alpha val="45000"/>
                    </a:prstClr>
                  </a:outerShdw>
                </a:effectLst>
              </a:defRPr>
            </a:lvl1pPr>
            <a:extLst/>
          </a:lstStyle>
          <a:p>
            <a:r>
              <a:rPr kumimoji="0" lang="en-US" dirty="0"/>
              <a:t>Click to edit Master title style</a:t>
            </a:r>
          </a:p>
        </p:txBody>
      </p: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extLst>
      <p:ext uri="{BB962C8B-B14F-4D97-AF65-F5344CB8AC3E}">
        <p14:creationId xmlns:p14="http://schemas.microsoft.com/office/powerpoint/2010/main" val="1440719266"/>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2 Pictures with Cap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3278368" cy="648232"/>
          </a:xfrm>
          <a:noFill/>
        </p:spPr>
        <p:txBody>
          <a:bodyPr lIns="91440" tIns="0" rIns="91440" anchor="t"/>
          <a:lstStyle>
            <a:lvl1pPr marL="0" marR="18288" indent="0" algn="r">
              <a:buNone/>
              <a:defRPr sz="1400">
                <a:solidFill>
                  <a:schemeClr val="bg2">
                    <a:lumMod val="75000"/>
                  </a:schemeClr>
                </a:solidFill>
              </a:defRPr>
            </a:lvl1pPr>
            <a:lvl2pPr>
              <a:defRPr sz="1200"/>
            </a:lvl2pPr>
            <a:lvl3pPr>
              <a:defRPr sz="1000"/>
            </a:lvl3pPr>
            <a:lvl4pPr>
              <a:defRPr sz="900"/>
            </a:lvl4pPr>
            <a:lvl5pPr>
              <a:defRPr sz="900"/>
            </a:lvl5pPr>
            <a:extLst/>
          </a:lstStyle>
          <a:p>
            <a:pPr lvl="0" eaLnBrk="1" latinLnBrk="0" hangingPunct="1"/>
            <a:r>
              <a:rPr kumimoji="0" lang="en-US" dirty="0"/>
              <a:t>Click to edit Master text styles</a:t>
            </a:r>
          </a:p>
        </p:txBody>
      </p:sp>
      <p:sp>
        <p:nvSpPr>
          <p:cNvPr id="3" name="Picture Placeholder 2"/>
          <p:cNvSpPr>
            <a:spLocks noGrp="1"/>
          </p:cNvSpPr>
          <p:nvPr>
            <p:ph type="pic" idx="1"/>
          </p:nvPr>
        </p:nvSpPr>
        <p:spPr>
          <a:xfrm>
            <a:off x="228600" y="189968"/>
            <a:ext cx="41910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a:t>Click icon to add picture</a:t>
            </a:r>
          </a:p>
        </p:txBody>
      </p:sp>
      <p:sp>
        <p:nvSpPr>
          <p:cNvPr id="5" name="Date Placeholder 4"/>
          <p:cNvSpPr>
            <a:spLocks noGrp="1"/>
          </p:cNvSpPr>
          <p:nvPr>
            <p:ph type="dt" sz="half" idx="10"/>
          </p:nvPr>
        </p:nvSpPr>
        <p:spPr/>
        <p:txBody>
          <a:bodyPr/>
          <a:lstStyle>
            <a:lvl1pPr>
              <a:defRPr>
                <a:solidFill>
                  <a:schemeClr val="tx1"/>
                </a:solidFill>
              </a:defRPr>
            </a:lvl1pPr>
            <a:extLst/>
          </a:lstStyle>
          <a:p>
            <a:fld id="{FC9E3694-4F0E-4584-8363-4AA99642D6FE}" type="datetime1">
              <a:rPr lang="en-US" smtClean="0"/>
              <a:t>9/12/2022</a:t>
            </a:fld>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5217D969-FAF6-4667-9EED-A6C98B22320E}" type="slidenum">
              <a:rPr lang="en-US" smtClean="0"/>
              <a:t>‹#›</a:t>
            </a:fld>
            <a:endParaRPr lang="en-US" dirty="0"/>
          </a:p>
        </p:txBody>
      </p:sp>
      <p:sp>
        <p:nvSpPr>
          <p:cNvPr id="2" name="Title 1"/>
          <p:cNvSpPr>
            <a:spLocks noGrp="1"/>
          </p:cNvSpPr>
          <p:nvPr>
            <p:ph type="title" hasCustomPrompt="1"/>
          </p:nvPr>
        </p:nvSpPr>
        <p:spPr>
          <a:xfrm>
            <a:off x="228600" y="4865122"/>
            <a:ext cx="4191000" cy="562672"/>
          </a:xfrm>
          <a:noFill/>
        </p:spPr>
        <p:txBody>
          <a:bodyPr anchor="t">
            <a:normAutofit/>
            <a:sp3d prstMaterial="softEdge"/>
          </a:bodyPr>
          <a:lstStyle>
            <a:lvl1pPr marR="0" algn="r" rtl="0" eaLnBrk="1" latinLnBrk="0" hangingPunct="1">
              <a:spcBef>
                <a:spcPct val="0"/>
              </a:spcBef>
              <a:buNone/>
              <a:defRPr kumimoji="0" lang="en-US" sz="2400" b="0" kern="1200" dirty="0">
                <a:solidFill>
                  <a:schemeClr val="bg1"/>
                </a:solidFill>
                <a:effectLst>
                  <a:outerShdw blurRad="50800" dist="25000" dir="5400000" algn="t" rotWithShape="0">
                    <a:prstClr val="black">
                      <a:alpha val="45000"/>
                    </a:prstClr>
                  </a:outerShdw>
                </a:effectLst>
                <a:latin typeface="+mj-lt"/>
                <a:ea typeface="+mj-ea"/>
                <a:cs typeface="Arial" pitchFamily="34" charset="0"/>
              </a:defRPr>
            </a:lvl1pPr>
            <a:extLst/>
          </a:lstStyle>
          <a:p>
            <a:r>
              <a:rPr kumimoji="0" lang="en-US" dirty="0"/>
              <a:t>Click to add title</a:t>
            </a:r>
          </a:p>
        </p:txBody>
      </p:sp>
      <p:sp>
        <p:nvSpPr>
          <p:cNvPr id="14" name="Picture Placeholder 2"/>
          <p:cNvSpPr>
            <a:spLocks noGrp="1"/>
          </p:cNvSpPr>
          <p:nvPr>
            <p:ph type="pic" idx="13"/>
          </p:nvPr>
        </p:nvSpPr>
        <p:spPr>
          <a:xfrm>
            <a:off x="4698600" y="182880"/>
            <a:ext cx="41910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a:t>Click icon to add picture</a:t>
            </a:r>
          </a:p>
        </p:txBody>
      </p:sp>
      <p:sp>
        <p:nvSpPr>
          <p:cNvPr id="17" name="Text Placeholder 3"/>
          <p:cNvSpPr>
            <a:spLocks noGrp="1"/>
          </p:cNvSpPr>
          <p:nvPr>
            <p:ph type="body" sz="half" idx="14"/>
          </p:nvPr>
        </p:nvSpPr>
        <p:spPr>
          <a:xfrm>
            <a:off x="5638800" y="5449825"/>
            <a:ext cx="3276600" cy="648232"/>
          </a:xfrm>
          <a:noFill/>
        </p:spPr>
        <p:txBody>
          <a:bodyPr lIns="91440" tIns="0" rIns="91440" anchor="t"/>
          <a:lstStyle>
            <a:lvl1pPr marL="0" marR="18288" indent="0" algn="r">
              <a:buNone/>
              <a:defRPr sz="1400">
                <a:solidFill>
                  <a:schemeClr val="bg2">
                    <a:lumMod val="75000"/>
                  </a:schemeClr>
                </a:solidFill>
              </a:defRPr>
            </a:lvl1pPr>
            <a:lvl2pPr>
              <a:defRPr sz="1200"/>
            </a:lvl2pPr>
            <a:lvl3pPr>
              <a:defRPr sz="1000"/>
            </a:lvl3pPr>
            <a:lvl4pPr>
              <a:defRPr sz="900"/>
            </a:lvl4pPr>
            <a:lvl5pPr>
              <a:defRPr sz="900"/>
            </a:lvl5pPr>
            <a:extLst/>
          </a:lstStyle>
          <a:p>
            <a:pPr lvl="0" eaLnBrk="1" latinLnBrk="0" hangingPunct="1"/>
            <a:r>
              <a:rPr kumimoji="0" lang="en-US" dirty="0"/>
              <a:t>Click to edit Master text styles</a:t>
            </a:r>
          </a:p>
        </p:txBody>
      </p:sp>
      <p:sp>
        <p:nvSpPr>
          <p:cNvPr id="22" name="Text Placeholder 21"/>
          <p:cNvSpPr>
            <a:spLocks noGrp="1"/>
          </p:cNvSpPr>
          <p:nvPr>
            <p:ph type="body" sz="quarter" idx="15" hasCustomPrompt="1"/>
          </p:nvPr>
        </p:nvSpPr>
        <p:spPr>
          <a:xfrm>
            <a:off x="4724400" y="4876800"/>
            <a:ext cx="4191000" cy="566928"/>
          </a:xfrm>
        </p:spPr>
        <p:txBody>
          <a:bodyPr>
            <a:normAutofit/>
          </a:bodyPr>
          <a:lstStyle>
            <a:lvl1pPr marL="109728" marR="0" indent="0" algn="r" rtl="0" eaLnBrk="1" latinLnBrk="0" hangingPunct="1">
              <a:spcBef>
                <a:spcPct val="0"/>
              </a:spcBef>
              <a:buNone/>
              <a:defRPr kumimoji="0" lang="en-US" sz="2400" b="0" kern="1200" dirty="0" smtClean="0">
                <a:solidFill>
                  <a:schemeClr val="bg1"/>
                </a:solidFill>
                <a:effectLst>
                  <a:outerShdw blurRad="50800" dist="25000" dir="5400000" algn="t" rotWithShape="0">
                    <a:prstClr val="black">
                      <a:alpha val="45000"/>
                    </a:prstClr>
                  </a:outerShdw>
                </a:effectLst>
                <a:latin typeface="+mj-lt"/>
                <a:ea typeface="+mj-ea"/>
                <a:cs typeface="Arial" pitchFamily="34" charset="0"/>
              </a:defRPr>
            </a:lvl1pPr>
          </a:lstStyle>
          <a:p>
            <a:pPr lvl="0"/>
            <a:r>
              <a:rPr kumimoji="0" lang="en-US" dirty="0"/>
              <a:t>Click to add title</a:t>
            </a:r>
            <a:endParaRPr lang="en-US" dirty="0"/>
          </a:p>
        </p:txBody>
      </p:sp>
    </p:spTree>
    <p:extLst>
      <p:ext uri="{BB962C8B-B14F-4D97-AF65-F5344CB8AC3E}">
        <p14:creationId xmlns:p14="http://schemas.microsoft.com/office/powerpoint/2010/main" val="3893775829"/>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Alternate 2 Pictures w/ Cap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7" y="283"/>
            <a:ext cx="9143245" cy="6857434"/>
          </a:xfrm>
          <a:prstGeom prst="rect">
            <a:avLst/>
          </a:prstGeom>
        </p:spPr>
      </p:pic>
      <p:sp>
        <p:nvSpPr>
          <p:cNvPr id="4" name="Text Placeholder 3"/>
          <p:cNvSpPr>
            <a:spLocks noGrp="1"/>
          </p:cNvSpPr>
          <p:nvPr>
            <p:ph type="body" sz="half" idx="2"/>
          </p:nvPr>
        </p:nvSpPr>
        <p:spPr>
          <a:xfrm>
            <a:off x="1141232" y="5443402"/>
            <a:ext cx="3278368" cy="648232"/>
          </a:xfrm>
          <a:noFill/>
        </p:spPr>
        <p:txBody>
          <a:bodyPr lIns="91440" tIns="0" rIns="91440" anchor="t"/>
          <a:lstStyle>
            <a:lvl1pPr marL="0" marR="18288" indent="0" algn="r">
              <a:buNone/>
              <a:defRPr sz="1400">
                <a:solidFill>
                  <a:srgbClr val="FFC000"/>
                </a:solidFill>
              </a:defRPr>
            </a:lvl1pPr>
            <a:lvl2pPr>
              <a:defRPr sz="1200"/>
            </a:lvl2pPr>
            <a:lvl3pPr>
              <a:defRPr sz="1000"/>
            </a:lvl3pPr>
            <a:lvl4pPr>
              <a:defRPr sz="900"/>
            </a:lvl4pPr>
            <a:lvl5pPr>
              <a:defRPr sz="900"/>
            </a:lvl5pPr>
            <a:extLst/>
          </a:lstStyle>
          <a:p>
            <a:pPr lvl="0" eaLnBrk="1" latinLnBrk="0" hangingPunct="1"/>
            <a:r>
              <a:rPr kumimoji="0" lang="en-US" dirty="0"/>
              <a:t>Click to edit Master text styles</a:t>
            </a:r>
          </a:p>
        </p:txBody>
      </p:sp>
      <p:sp>
        <p:nvSpPr>
          <p:cNvPr id="3" name="Picture Placeholder 2"/>
          <p:cNvSpPr>
            <a:spLocks noGrp="1"/>
          </p:cNvSpPr>
          <p:nvPr>
            <p:ph type="pic" idx="1"/>
          </p:nvPr>
        </p:nvSpPr>
        <p:spPr>
          <a:xfrm>
            <a:off x="228600" y="189968"/>
            <a:ext cx="41910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a:t>Click icon to add picture</a:t>
            </a:r>
          </a:p>
        </p:txBody>
      </p:sp>
      <p:sp>
        <p:nvSpPr>
          <p:cNvPr id="5" name="Date Placeholder 4"/>
          <p:cNvSpPr>
            <a:spLocks noGrp="1"/>
          </p:cNvSpPr>
          <p:nvPr>
            <p:ph type="dt" sz="half" idx="10"/>
          </p:nvPr>
        </p:nvSpPr>
        <p:spPr/>
        <p:txBody>
          <a:bodyPr/>
          <a:lstStyle>
            <a:lvl1pPr>
              <a:defRPr>
                <a:solidFill>
                  <a:schemeClr val="tx1"/>
                </a:solidFill>
              </a:defRPr>
            </a:lvl1pPr>
            <a:extLst/>
          </a:lstStyle>
          <a:p>
            <a:fld id="{2B836991-2FA1-438B-853C-2BB4FD7DB756}" type="datetime1">
              <a:rPr lang="en-US" smtClean="0"/>
              <a:t>9/12/2022</a:t>
            </a:fld>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5217D969-FAF6-4667-9EED-A6C98B22320E}" type="slidenum">
              <a:rPr lang="en-US" smtClean="0"/>
              <a:t>‹#›</a:t>
            </a:fld>
            <a:endParaRPr lang="en-US" dirty="0"/>
          </a:p>
        </p:txBody>
      </p:sp>
      <p:sp>
        <p:nvSpPr>
          <p:cNvPr id="2" name="Title 1"/>
          <p:cNvSpPr>
            <a:spLocks noGrp="1"/>
          </p:cNvSpPr>
          <p:nvPr>
            <p:ph type="title" hasCustomPrompt="1"/>
          </p:nvPr>
        </p:nvSpPr>
        <p:spPr>
          <a:xfrm>
            <a:off x="228600" y="4865122"/>
            <a:ext cx="4191000" cy="562672"/>
          </a:xfrm>
          <a:noFill/>
        </p:spPr>
        <p:txBody>
          <a:bodyPr anchor="t">
            <a:normAutofit/>
            <a:sp3d prstMaterial="softEdge"/>
          </a:bodyPr>
          <a:lstStyle>
            <a:lvl1pPr marR="0" algn="r" rtl="0" eaLnBrk="1" latinLnBrk="0" hangingPunct="1">
              <a:spcBef>
                <a:spcPct val="0"/>
              </a:spcBef>
              <a:buNone/>
              <a:defRPr kumimoji="0" lang="en-US" sz="2400" b="0" kern="1200" dirty="0">
                <a:solidFill>
                  <a:schemeClr val="tx1"/>
                </a:solidFill>
                <a:effectLst>
                  <a:outerShdw blurRad="50800" dist="25000" dir="5400000" algn="t" rotWithShape="0">
                    <a:prstClr val="black">
                      <a:alpha val="45000"/>
                    </a:prstClr>
                  </a:outerShdw>
                </a:effectLst>
                <a:latin typeface="+mj-lt"/>
                <a:ea typeface="+mj-ea"/>
                <a:cs typeface="Arial" pitchFamily="34" charset="0"/>
              </a:defRPr>
            </a:lvl1pPr>
            <a:extLst/>
          </a:lstStyle>
          <a:p>
            <a:r>
              <a:rPr kumimoji="0" lang="en-US" dirty="0"/>
              <a:t>Click to add title</a:t>
            </a:r>
          </a:p>
        </p:txBody>
      </p:sp>
      <p:sp>
        <p:nvSpPr>
          <p:cNvPr id="14" name="Picture Placeholder 2"/>
          <p:cNvSpPr>
            <a:spLocks noGrp="1"/>
          </p:cNvSpPr>
          <p:nvPr>
            <p:ph type="pic" idx="13"/>
          </p:nvPr>
        </p:nvSpPr>
        <p:spPr>
          <a:xfrm>
            <a:off x="4698600" y="182880"/>
            <a:ext cx="41910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a:t>Click icon to add picture</a:t>
            </a:r>
          </a:p>
        </p:txBody>
      </p:sp>
      <p:sp>
        <p:nvSpPr>
          <p:cNvPr id="17" name="Text Placeholder 3"/>
          <p:cNvSpPr>
            <a:spLocks noGrp="1"/>
          </p:cNvSpPr>
          <p:nvPr>
            <p:ph type="body" sz="half" idx="14"/>
          </p:nvPr>
        </p:nvSpPr>
        <p:spPr>
          <a:xfrm>
            <a:off x="5638800" y="5449825"/>
            <a:ext cx="3276600" cy="648232"/>
          </a:xfrm>
          <a:noFill/>
        </p:spPr>
        <p:txBody>
          <a:bodyPr lIns="91440" tIns="0" rIns="91440" anchor="t"/>
          <a:lstStyle>
            <a:lvl1pPr marL="0" marR="18288" indent="0" algn="r">
              <a:buNone/>
              <a:defRPr sz="1400">
                <a:solidFill>
                  <a:srgbClr val="FFC000"/>
                </a:solidFill>
              </a:defRPr>
            </a:lvl1pPr>
            <a:lvl2pPr>
              <a:defRPr sz="1200"/>
            </a:lvl2pPr>
            <a:lvl3pPr>
              <a:defRPr sz="1000"/>
            </a:lvl3pPr>
            <a:lvl4pPr>
              <a:defRPr sz="900"/>
            </a:lvl4pPr>
            <a:lvl5pPr>
              <a:defRPr sz="900"/>
            </a:lvl5pPr>
            <a:extLst/>
          </a:lstStyle>
          <a:p>
            <a:pPr lvl="0" eaLnBrk="1" latinLnBrk="0" hangingPunct="1"/>
            <a:r>
              <a:rPr kumimoji="0" lang="en-US" dirty="0"/>
              <a:t>Click to edit Master text styles</a:t>
            </a:r>
          </a:p>
        </p:txBody>
      </p:sp>
      <p:sp>
        <p:nvSpPr>
          <p:cNvPr id="22" name="Text Placeholder 21"/>
          <p:cNvSpPr>
            <a:spLocks noGrp="1"/>
          </p:cNvSpPr>
          <p:nvPr>
            <p:ph type="body" sz="quarter" idx="15" hasCustomPrompt="1"/>
          </p:nvPr>
        </p:nvSpPr>
        <p:spPr>
          <a:xfrm>
            <a:off x="4724400" y="4876800"/>
            <a:ext cx="4191000" cy="566928"/>
          </a:xfrm>
        </p:spPr>
        <p:txBody>
          <a:bodyPr>
            <a:normAutofit/>
          </a:bodyPr>
          <a:lstStyle>
            <a:lvl1pPr marL="109728" marR="0" indent="0" algn="r" rtl="0" eaLnBrk="1" latinLnBrk="0" hangingPunct="1">
              <a:spcBef>
                <a:spcPct val="0"/>
              </a:spcBef>
              <a:buNone/>
              <a:defRPr kumimoji="0" lang="en-US" sz="2400" b="0" kern="1200" dirty="0" smtClean="0">
                <a:solidFill>
                  <a:schemeClr val="tx1"/>
                </a:solidFill>
                <a:effectLst>
                  <a:outerShdw blurRad="50800" dist="25000" dir="5400000" algn="t" rotWithShape="0">
                    <a:prstClr val="black">
                      <a:alpha val="45000"/>
                    </a:prstClr>
                  </a:outerShdw>
                </a:effectLst>
                <a:latin typeface="+mj-lt"/>
                <a:ea typeface="+mj-ea"/>
                <a:cs typeface="Arial" pitchFamily="34" charset="0"/>
              </a:defRPr>
            </a:lvl1pPr>
          </a:lstStyle>
          <a:p>
            <a:pPr lvl="0"/>
            <a:r>
              <a:rPr kumimoji="0" lang="en-US" dirty="0"/>
              <a:t>Click to add title</a:t>
            </a:r>
            <a:endParaRPr lang="en-US" dirty="0"/>
          </a:p>
        </p:txBody>
      </p:sp>
    </p:spTree>
    <p:extLst>
      <p:ext uri="{BB962C8B-B14F-4D97-AF65-F5344CB8AC3E}">
        <p14:creationId xmlns:p14="http://schemas.microsoft.com/office/powerpoint/2010/main" val="2763781531"/>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Alternate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dirty="0"/>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dirty="0"/>
              <a:t>Click to edit Master subtitle style</a:t>
            </a:r>
          </a:p>
        </p:txBody>
      </p:sp>
      <p:sp>
        <p:nvSpPr>
          <p:cNvPr id="30" name="Date Placeholder 29"/>
          <p:cNvSpPr>
            <a:spLocks noGrp="1"/>
          </p:cNvSpPr>
          <p:nvPr>
            <p:ph type="dt" sz="half" idx="10"/>
          </p:nvPr>
        </p:nvSpPr>
        <p:spPr/>
        <p:txBody>
          <a:bodyPr/>
          <a:lstStyle>
            <a:lvl1pPr>
              <a:defRPr>
                <a:solidFill>
                  <a:schemeClr val="tx1"/>
                </a:solidFill>
              </a:defRPr>
            </a:lvl1pPr>
            <a:extLst/>
          </a:lstStyle>
          <a:p>
            <a:fld id="{E1671EEF-5380-486B-AFB6-8E467F3363B4}" type="datetime1">
              <a:rPr lang="en-US" smtClean="0"/>
              <a:t>9/12/2022</a:t>
            </a:fld>
            <a:endParaRPr lang="en-US" dirty="0"/>
          </a:p>
        </p:txBody>
      </p:sp>
      <p:sp>
        <p:nvSpPr>
          <p:cNvPr id="19" name="Footer Placeholder 18"/>
          <p:cNvSpPr>
            <a:spLocks noGrp="1"/>
          </p:cNvSpPr>
          <p:nvPr>
            <p:ph type="ftr" sz="quarter" idx="11"/>
          </p:nvPr>
        </p:nvSpPr>
        <p:spPr/>
        <p:txBody>
          <a:bodyPr/>
          <a:lstStyle>
            <a:lvl1pPr>
              <a:defRPr>
                <a:solidFill>
                  <a:schemeClr val="tx1"/>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chemeClr val="tx1"/>
                </a:solidFill>
              </a:defRPr>
            </a:lvl1pPr>
            <a:extLst/>
          </a:lstStyle>
          <a:p>
            <a:fld id="{5217D969-FAF6-4667-9EED-A6C98B22320E}" type="slidenum">
              <a:rPr lang="en-US" smtClean="0"/>
              <a:pPr/>
              <a:t>‹#›</a:t>
            </a:fld>
            <a:endParaRPr lang="en-US" dirty="0"/>
          </a:p>
        </p:txBody>
      </p:sp>
    </p:spTree>
    <p:extLst>
      <p:ext uri="{BB962C8B-B14F-4D97-AF65-F5344CB8AC3E}">
        <p14:creationId xmlns:p14="http://schemas.microsoft.com/office/powerpoint/2010/main" val="19317409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832AA4E-49F5-42DE-B094-0707986980B0}" type="datetime1">
              <a:rPr lang="en-US" smtClean="0"/>
              <a:t>9/12/2022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217D969-FAF6-4667-9EED-A6C98B22320E}" type="slidenum">
              <a:rPr lang="en-US" smtClean="0"/>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5FFDF13-F68B-4E59-979F-59DD040A00DF}" type="datetime1">
              <a:rPr lang="en-US" smtClean="0"/>
              <a:t>9/12/2022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217D969-FAF6-4667-9EED-A6C98B22320E}"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B6E77EE-5059-4652-87B5-90132B6E248D}" type="datetime1">
              <a:rPr lang="en-US" smtClean="0"/>
              <a:t>9/12/2022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217D969-FAF6-4667-9EED-A6C98B22320E}" type="slidenum">
              <a:rPr lang="en-US" smtClean="0"/>
              <a:t>‹#›</a:t>
            </a:fld>
            <a:endParaRPr lang="en-US" dirty="0"/>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Alternate 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Date Placeholder 3"/>
          <p:cNvSpPr>
            <a:spLocks noGrp="1"/>
          </p:cNvSpPr>
          <p:nvPr>
            <p:ph type="dt" sz="half" idx="10"/>
          </p:nvPr>
        </p:nvSpPr>
        <p:spPr/>
        <p:txBody>
          <a:bodyPr/>
          <a:lstStyle/>
          <a:p>
            <a:fld id="{58346BA8-32D5-4FF6-A5B6-E8669086E22B}" type="datetime1">
              <a:rPr lang="en-US" smtClean="0"/>
              <a:t>9/12/2022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217D969-FAF6-4667-9EED-A6C98B22320E}" type="slidenum">
              <a:rPr lang="en-US" smtClean="0"/>
              <a:t>‹#›</a:t>
            </a:fld>
            <a:endParaRPr lang="en-US" dirty="0"/>
          </a:p>
        </p:txBody>
      </p:sp>
      <p:sp>
        <p:nvSpPr>
          <p:cNvPr id="7" name="Title 6"/>
          <p:cNvSpPr>
            <a:spLocks noGrp="1"/>
          </p:cNvSpPr>
          <p:nvPr>
            <p:ph type="title"/>
          </p:nvPr>
        </p:nvSpPr>
        <p:spPr/>
        <p:txBody>
          <a:bodyPr rtlCol="0"/>
          <a:lstStyle>
            <a:lvl1pPr>
              <a:defRPr>
                <a:solidFill>
                  <a:schemeClr val="bg1"/>
                </a:solidFill>
              </a:defRPr>
            </a:lvl1pPr>
            <a:extLst/>
          </a:lstStyle>
          <a:p>
            <a:r>
              <a:rPr kumimoji="0" lang="en-US" dirty="0"/>
              <a:t>Click to edit Master title style</a:t>
            </a:r>
          </a:p>
        </p:txBody>
      </p:sp>
    </p:spTree>
    <p:extLst>
      <p:ext uri="{BB962C8B-B14F-4D97-AF65-F5344CB8AC3E}">
        <p14:creationId xmlns:p14="http://schemas.microsoft.com/office/powerpoint/2010/main" val="660726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solidFill>
                  <a:schemeClr val="bg2"/>
                </a:solidFill>
                <a:effectLst>
                  <a:outerShdw blurRad="31750" dist="25400" dir="5400000" algn="tl" rotWithShape="0">
                    <a:srgbClr val="000000">
                      <a:alpha val="25000"/>
                    </a:srgbClr>
                  </a:outerShdw>
                </a:effectLst>
              </a:defRPr>
            </a:lvl1pPr>
            <a:extLst/>
          </a:lstStyle>
          <a:p>
            <a:r>
              <a:rPr kumimoji="0" lang="en-US"/>
              <a:t>Click to edit Master title style</a:t>
            </a:r>
            <a:endParaRPr kumimoji="0" lang="en-US" dirty="0"/>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bg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lvl1pPr>
              <a:defRPr>
                <a:solidFill>
                  <a:schemeClr val="tx1"/>
                </a:solidFill>
              </a:defRPr>
            </a:lvl1pPr>
            <a:extLst/>
          </a:lstStyle>
          <a:p>
            <a:fld id="{26BF4CF2-8FB3-4F0C-9B00-7E6C7CA6F4A3}" type="datetime1">
              <a:rPr lang="en-US" smtClean="0"/>
              <a:t>9/12/2022</a:t>
            </a:fld>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extLst/>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extLst/>
          </a:lstStyle>
          <a:p>
            <a:fld id="{5217D969-FAF6-4667-9EED-A6C98B22320E}" type="slidenum">
              <a:rPr lang="en-US" smtClean="0"/>
              <a:pPr/>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4" name="Content Placeholder 3"/>
          <p:cNvSpPr>
            <a:spLocks noGrp="1"/>
          </p:cNvSpPr>
          <p:nvPr>
            <p:ph sz="half" idx="2"/>
          </p:nvPr>
        </p:nvSpPr>
        <p:spPr>
          <a:xfrm>
            <a:off x="4648200" y="1481328"/>
            <a:ext cx="4038600" cy="4525963"/>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6DB92383-9ED5-4CF8-A967-872801359B88}" type="datetime1">
              <a:rPr lang="en-US" smtClean="0"/>
              <a:t>9/12/2022</a:t>
            </a:fld>
            <a:endParaRPr lang="en-US" dirty="0"/>
          </a:p>
        </p:txBody>
      </p:sp>
      <p:sp>
        <p:nvSpPr>
          <p:cNvPr id="6" name="Footer Placeholder 5"/>
          <p:cNvSpPr>
            <a:spLocks noGrp="1"/>
          </p:cNvSpPr>
          <p:nvPr>
            <p:ph type="ftr" sz="quarter" idx="11"/>
          </p:nvPr>
        </p:nvSpPr>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5217D969-FAF6-4667-9EED-A6C98B22320E}" type="slidenum">
              <a:rPr lang="en-US" smtClean="0"/>
              <a:pPr/>
              <a:t>‹#›</a:t>
            </a:fld>
            <a:endParaRPr lang="en-US" dirty="0"/>
          </a:p>
        </p:txBody>
      </p:sp>
      <p:sp>
        <p:nvSpPr>
          <p:cNvPr id="8" name="Title 7"/>
          <p:cNvSpPr>
            <a:spLocks noGrp="1"/>
          </p:cNvSpPr>
          <p:nvPr>
            <p:ph type="title"/>
          </p:nvPr>
        </p:nvSpPr>
        <p:spPr/>
        <p:txBody>
          <a:bodyPr rtlCol="0"/>
          <a:lstStyle>
            <a:lvl1pPr>
              <a:defRPr>
                <a:solidFill>
                  <a:schemeClr val="bg2"/>
                </a:solidFill>
              </a:defRPr>
            </a:lvl1pPr>
            <a:extLst/>
          </a:lstStyle>
          <a:p>
            <a:r>
              <a:rPr kumimoji="0" lang="en-US"/>
              <a:t>Click to edit Master title style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Alternate 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Content Placeholder 3"/>
          <p:cNvSpPr>
            <a:spLocks noGrp="1"/>
          </p:cNvSpPr>
          <p:nvPr>
            <p:ph sz="half" idx="2"/>
          </p:nvPr>
        </p:nvSpPr>
        <p:spPr>
          <a:xfrm>
            <a:off x="4648200" y="1481328"/>
            <a:ext cx="4038600" cy="4525963"/>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B462D82D-D35A-46A4-8A65-1AC5B2269F0E}" type="datetime1">
              <a:rPr lang="en-US" smtClean="0"/>
              <a:t>9/12/2022</a:t>
            </a:fld>
            <a:endParaRPr lang="en-US" dirty="0"/>
          </a:p>
        </p:txBody>
      </p:sp>
      <p:sp>
        <p:nvSpPr>
          <p:cNvPr id="6" name="Footer Placeholder 5"/>
          <p:cNvSpPr>
            <a:spLocks noGrp="1"/>
          </p:cNvSpPr>
          <p:nvPr>
            <p:ph type="ftr" sz="quarter" idx="11"/>
          </p:nvPr>
        </p:nvSpPr>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5217D969-FAF6-4667-9EED-A6C98B22320E}" type="slidenum">
              <a:rPr lang="en-US" smtClean="0"/>
              <a:pPr/>
              <a:t>‹#›</a:t>
            </a:fld>
            <a:endParaRPr lang="en-US" dirty="0"/>
          </a:p>
        </p:txBody>
      </p:sp>
      <p:sp>
        <p:nvSpPr>
          <p:cNvPr id="8" name="Title 7"/>
          <p:cNvSpPr>
            <a:spLocks noGrp="1"/>
          </p:cNvSpPr>
          <p:nvPr>
            <p:ph type="title"/>
          </p:nvPr>
        </p:nvSpPr>
        <p:spPr/>
        <p:txBody>
          <a:bodyPr rtlCol="0"/>
          <a:lstStyle>
            <a:lvl1pPr>
              <a:defRPr>
                <a:solidFill>
                  <a:schemeClr val="tx1"/>
                </a:solidFill>
              </a:defRPr>
            </a:lvl1pPr>
            <a:extLst/>
          </a:lstStyle>
          <a:p>
            <a:r>
              <a:rPr kumimoji="0" lang="en-US" dirty="0"/>
              <a:t>Click to edit Master title style</a:t>
            </a:r>
          </a:p>
        </p:txBody>
      </p:sp>
    </p:spTree>
    <p:extLst>
      <p:ext uri="{BB962C8B-B14F-4D97-AF65-F5344CB8AC3E}">
        <p14:creationId xmlns:p14="http://schemas.microsoft.com/office/powerpoint/2010/main" val="264436394"/>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2578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2578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5"/>
            <a:ext cx="4040188" cy="3737306"/>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6" name="Content Placeholder 5"/>
          <p:cNvSpPr>
            <a:spLocks noGrp="1"/>
          </p:cNvSpPr>
          <p:nvPr>
            <p:ph sz="quarter" idx="4"/>
          </p:nvPr>
        </p:nvSpPr>
        <p:spPr>
          <a:xfrm>
            <a:off x="4645025" y="1444295"/>
            <a:ext cx="4041775" cy="3737306"/>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7" name="Date Placeholder 6"/>
          <p:cNvSpPr>
            <a:spLocks noGrp="1"/>
          </p:cNvSpPr>
          <p:nvPr>
            <p:ph type="dt" sz="half" idx="10"/>
          </p:nvPr>
        </p:nvSpPr>
        <p:spPr/>
        <p:txBody>
          <a:bodyPr/>
          <a:lstStyle>
            <a:lvl1pPr>
              <a:defRPr>
                <a:solidFill>
                  <a:schemeClr val="bg1"/>
                </a:solidFill>
              </a:defRPr>
            </a:lvl1pPr>
            <a:extLst/>
          </a:lstStyle>
          <a:p>
            <a:fld id="{3F73E84C-9EFC-4EF0-909E-C643651F8B00}" type="datetime1">
              <a:rPr lang="en-US" smtClean="0"/>
              <a:t>9/12/2022</a:t>
            </a:fld>
            <a:endParaRPr lang="en-US" dirty="0"/>
          </a:p>
        </p:txBody>
      </p:sp>
      <p:sp>
        <p:nvSpPr>
          <p:cNvPr id="8" name="Footer Placeholder 7"/>
          <p:cNvSpPr>
            <a:spLocks noGrp="1"/>
          </p:cNvSpPr>
          <p:nvPr>
            <p:ph type="ftr" sz="quarter" idx="11"/>
          </p:nvPr>
        </p:nvSpPr>
        <p:spPr/>
        <p:txBody>
          <a:bodyPr/>
          <a:lstStyle>
            <a:lvl1pPr>
              <a:defRPr>
                <a:solidFill>
                  <a:schemeClr val="bg1"/>
                </a:solidFill>
              </a:defRPr>
            </a:lvl1pPr>
            <a:extLst/>
          </a:lstStyle>
          <a:p>
            <a:endParaRPr lang="en-US" dirty="0"/>
          </a:p>
        </p:txBody>
      </p:sp>
      <p:sp>
        <p:nvSpPr>
          <p:cNvPr id="9" name="Slide Number Placeholder 8"/>
          <p:cNvSpPr>
            <a:spLocks noGrp="1"/>
          </p:cNvSpPr>
          <p:nvPr>
            <p:ph type="sldNum" sz="quarter" idx="12"/>
          </p:nvPr>
        </p:nvSpPr>
        <p:spPr/>
        <p:txBody>
          <a:bodyPr/>
          <a:lstStyle>
            <a:lvl1pPr>
              <a:defRPr>
                <a:solidFill>
                  <a:schemeClr val="bg1"/>
                </a:solidFill>
              </a:defRPr>
            </a:lvl1pPr>
            <a:extLst/>
          </a:lstStyle>
          <a:p>
            <a:fld id="{5217D969-FAF6-4667-9EED-A6C98B22320E}"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woTxTwoObj" preserve="1">
  <p:cSld name="Alternate 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solidFill>
                  <a:schemeClr val="bg1"/>
                </a:solidFill>
              </a:defRPr>
            </a:lvl1pPr>
            <a:extLst/>
          </a:lstStyle>
          <a:p>
            <a:r>
              <a:rPr kumimoji="0" lang="en-US" dirty="0"/>
              <a:t>Click to edit Master title style</a:t>
            </a:r>
          </a:p>
        </p:txBody>
      </p:sp>
      <p:sp>
        <p:nvSpPr>
          <p:cNvPr id="3" name="Text Placeholder 2"/>
          <p:cNvSpPr>
            <a:spLocks noGrp="1"/>
          </p:cNvSpPr>
          <p:nvPr>
            <p:ph type="body" idx="1"/>
          </p:nvPr>
        </p:nvSpPr>
        <p:spPr>
          <a:xfrm>
            <a:off x="457200" y="52578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2578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5"/>
            <a:ext cx="4040188" cy="3737306"/>
          </a:xfrm>
          <a:ln>
            <a:noFill/>
            <a:prstDash val="sysDash"/>
            <a:miter lim="800000"/>
          </a:ln>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6" name="Content Placeholder 5"/>
          <p:cNvSpPr>
            <a:spLocks noGrp="1"/>
          </p:cNvSpPr>
          <p:nvPr>
            <p:ph sz="quarter" idx="4"/>
          </p:nvPr>
        </p:nvSpPr>
        <p:spPr>
          <a:xfrm>
            <a:off x="4645025" y="1444295"/>
            <a:ext cx="4041775" cy="3737306"/>
          </a:xfrm>
          <a:ln>
            <a:noFill/>
            <a:prstDash val="sysDash"/>
            <a:miter lim="800000"/>
          </a:ln>
        </p:spPr>
        <p:txBody>
          <a:bodyPr/>
          <a:lstStyle>
            <a:lvl1pPr>
              <a:spcBef>
                <a:spcPts val="0"/>
              </a:spcBef>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7" name="Date Placeholder 6"/>
          <p:cNvSpPr>
            <a:spLocks noGrp="1"/>
          </p:cNvSpPr>
          <p:nvPr>
            <p:ph type="dt" sz="half" idx="10"/>
          </p:nvPr>
        </p:nvSpPr>
        <p:spPr/>
        <p:txBody>
          <a:bodyPr/>
          <a:lstStyle>
            <a:lvl1pPr>
              <a:defRPr>
                <a:solidFill>
                  <a:schemeClr val="bg1"/>
                </a:solidFill>
              </a:defRPr>
            </a:lvl1pPr>
            <a:extLst/>
          </a:lstStyle>
          <a:p>
            <a:fld id="{FC2E6489-681A-4D3E-AD04-9992D9D4DF72}" type="datetime1">
              <a:rPr lang="en-US" smtClean="0"/>
              <a:t>9/12/2022</a:t>
            </a:fld>
            <a:endParaRPr lang="en-US" dirty="0"/>
          </a:p>
        </p:txBody>
      </p:sp>
      <p:sp>
        <p:nvSpPr>
          <p:cNvPr id="8" name="Footer Placeholder 7"/>
          <p:cNvSpPr>
            <a:spLocks noGrp="1"/>
          </p:cNvSpPr>
          <p:nvPr>
            <p:ph type="ftr" sz="quarter" idx="11"/>
          </p:nvPr>
        </p:nvSpPr>
        <p:spPr/>
        <p:txBody>
          <a:bodyPr/>
          <a:lstStyle>
            <a:lvl1pPr>
              <a:defRPr>
                <a:solidFill>
                  <a:schemeClr val="bg1"/>
                </a:solidFill>
              </a:defRPr>
            </a:lvl1pPr>
            <a:extLst/>
          </a:lstStyle>
          <a:p>
            <a:endParaRPr lang="en-US" dirty="0"/>
          </a:p>
        </p:txBody>
      </p:sp>
      <p:sp>
        <p:nvSpPr>
          <p:cNvPr id="9" name="Slide Number Placeholder 8"/>
          <p:cNvSpPr>
            <a:spLocks noGrp="1"/>
          </p:cNvSpPr>
          <p:nvPr>
            <p:ph type="sldNum" sz="quarter" idx="12"/>
          </p:nvPr>
        </p:nvSpPr>
        <p:spPr/>
        <p:txBody>
          <a:bodyPr/>
          <a:lstStyle>
            <a:lvl1pPr>
              <a:defRPr>
                <a:solidFill>
                  <a:schemeClr val="bg1"/>
                </a:solidFill>
              </a:defRPr>
            </a:lvl1pPr>
            <a:extLst/>
          </a:lstStyle>
          <a:p>
            <a:fld id="{5217D969-FAF6-4667-9EED-A6C98B22320E}" type="slidenum">
              <a:rPr lang="en-US" smtClean="0"/>
              <a:pPr/>
              <a:t>‹#›</a:t>
            </a:fld>
            <a:endParaRPr lang="en-US" dirty="0"/>
          </a:p>
        </p:txBody>
      </p:sp>
    </p:spTree>
    <p:extLst>
      <p:ext uri="{BB962C8B-B14F-4D97-AF65-F5344CB8AC3E}">
        <p14:creationId xmlns:p14="http://schemas.microsoft.com/office/powerpoint/2010/main" val="65649619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3">
            <a:lum/>
          </a:blip>
          <a:srcRect/>
          <a:stretch>
            <a:fillRect/>
          </a:stretch>
        </a:blipFill>
        <a:effectLst/>
      </p:bgPr>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endParaRPr kumimoji="0" lang="en-US" dirty="0"/>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bg1"/>
                </a:solidFill>
              </a:defRPr>
            </a:lvl1pPr>
            <a:extLst/>
          </a:lstStyle>
          <a:p>
            <a:fld id="{0003ECDE-615A-473A-8B02-29E2F6F5637A}" type="datetime1">
              <a:rPr lang="en-US" smtClean="0"/>
              <a:t>9/12/2022</a:t>
            </a:fld>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bg1"/>
                </a:solidFill>
              </a:defRPr>
            </a:lvl1pPr>
            <a:extLst/>
          </a:lstStyle>
          <a:p>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bg1"/>
                </a:solidFill>
              </a:defRPr>
            </a:lvl1pPr>
            <a:extLst/>
          </a:lstStyle>
          <a:p>
            <a:fld id="{5217D969-FAF6-4667-9EED-A6C98B22320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84" r:id="rId2"/>
    <p:sldLayoutId id="2147483674" r:id="rId3"/>
    <p:sldLayoutId id="2147483685" r:id="rId4"/>
    <p:sldLayoutId id="2147483675" r:id="rId5"/>
    <p:sldLayoutId id="2147483676" r:id="rId6"/>
    <p:sldLayoutId id="2147483686" r:id="rId7"/>
    <p:sldLayoutId id="2147483677" r:id="rId8"/>
    <p:sldLayoutId id="2147483687" r:id="rId9"/>
    <p:sldLayoutId id="2147483678" r:id="rId10"/>
    <p:sldLayoutId id="2147483688" r:id="rId11"/>
    <p:sldLayoutId id="2147483679" r:id="rId12"/>
    <p:sldLayoutId id="2147483689" r:id="rId13"/>
    <p:sldLayoutId id="2147483680" r:id="rId14"/>
    <p:sldLayoutId id="2147483690" r:id="rId15"/>
    <p:sldLayoutId id="2147483681" r:id="rId16"/>
    <p:sldLayoutId id="2147483691" r:id="rId17"/>
    <p:sldLayoutId id="2147483693" r:id="rId18"/>
    <p:sldLayoutId id="2147483694" r:id="rId19"/>
    <p:sldLayoutId id="2147483682" r:id="rId20"/>
    <p:sldLayoutId id="2147483683" r:id="rId21"/>
  </p:sldLayoutIdLst>
  <p:hf hdr="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Arial" pitchFamily="34" charset="0"/>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cs typeface="Times New Roman" panose="02020603050405020304" pitchFamily="18" charset="0"/>
              </a:rPr>
              <a:t>Juvenile Justice Grant</a:t>
            </a:r>
            <a:br>
              <a:rPr lang="en-US" dirty="0">
                <a:cs typeface="Times New Roman" panose="02020603050405020304" pitchFamily="18" charset="0"/>
              </a:rPr>
            </a:br>
            <a:r>
              <a:rPr lang="en-US" dirty="0">
                <a:cs typeface="Times New Roman" panose="02020603050405020304" pitchFamily="18" charset="0"/>
              </a:rPr>
              <a:t>Reporting </a:t>
            </a:r>
          </a:p>
        </p:txBody>
      </p:sp>
      <p:sp>
        <p:nvSpPr>
          <p:cNvPr id="5" name="Subtitle 4">
            <a:extLst>
              <a:ext uri="{FF2B5EF4-FFF2-40B4-BE49-F238E27FC236}">
                <a16:creationId xmlns:a16="http://schemas.microsoft.com/office/drawing/2014/main" id="{A1221545-A7AF-4D90-8BDA-F6B22BC04A2A}"/>
              </a:ext>
            </a:extLst>
          </p:cNvPr>
          <p:cNvSpPr>
            <a:spLocks noGrp="1"/>
          </p:cNvSpPr>
          <p:nvPr>
            <p:ph type="subTitle" idx="1"/>
          </p:nvPr>
        </p:nvSpPr>
        <p:spPr/>
        <p:txBody>
          <a:bodyPr/>
          <a:lstStyle/>
          <a:p>
            <a:r>
              <a:rPr lang="en-US" sz="2800" b="1" dirty="0">
                <a:cs typeface="Times New Roman" panose="02020603050405020304" pitchFamily="18" charset="0"/>
              </a:rPr>
              <a:t>Grant Award Breakout</a:t>
            </a:r>
          </a:p>
          <a:p>
            <a:r>
              <a:rPr lang="en-US" sz="2800" b="1" dirty="0">
                <a:cs typeface="Times New Roman" panose="02020603050405020304" pitchFamily="18" charset="0"/>
              </a:rPr>
              <a:t>September 2022</a:t>
            </a:r>
          </a:p>
          <a:p>
            <a:endParaRPr lang="en-US" dirty="0"/>
          </a:p>
        </p:txBody>
      </p:sp>
      <p:sp>
        <p:nvSpPr>
          <p:cNvPr id="6" name="Slide Number Placeholder 5"/>
          <p:cNvSpPr>
            <a:spLocks noGrp="1"/>
          </p:cNvSpPr>
          <p:nvPr>
            <p:ph type="sldNum" sz="quarter" idx="12"/>
          </p:nvPr>
        </p:nvSpPr>
        <p:spPr/>
        <p:txBody>
          <a:bodyPr/>
          <a:lstStyle/>
          <a:p>
            <a:fld id="{5217D969-FAF6-4667-9EED-A6C98B22320E}" type="slidenum">
              <a:rPr lang="en-US" smtClean="0"/>
              <a:t>1</a:t>
            </a:fld>
            <a:endParaRPr lang="en-US" dirty="0"/>
          </a:p>
        </p:txBody>
      </p:sp>
    </p:spTree>
    <p:extLst>
      <p:ext uri="{BB962C8B-B14F-4D97-AF65-F5344CB8AC3E}">
        <p14:creationId xmlns:p14="http://schemas.microsoft.com/office/powerpoint/2010/main" val="38310512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2D01630-61DA-4942-8362-ECDCD1DEB9E8}"/>
              </a:ext>
            </a:extLst>
          </p:cNvPr>
          <p:cNvSpPr>
            <a:spLocks noGrp="1"/>
          </p:cNvSpPr>
          <p:nvPr>
            <p:ph type="sldNum" sz="quarter" idx="12"/>
          </p:nvPr>
        </p:nvSpPr>
        <p:spPr/>
        <p:txBody>
          <a:bodyPr/>
          <a:lstStyle/>
          <a:p>
            <a:fld id="{5217D969-FAF6-4667-9EED-A6C98B22320E}" type="slidenum">
              <a:rPr lang="en-US" smtClean="0"/>
              <a:t>10</a:t>
            </a:fld>
            <a:endParaRPr lang="en-US"/>
          </a:p>
        </p:txBody>
      </p:sp>
      <p:grpSp>
        <p:nvGrpSpPr>
          <p:cNvPr id="2" name="Group 1">
            <a:extLst>
              <a:ext uri="{FF2B5EF4-FFF2-40B4-BE49-F238E27FC236}">
                <a16:creationId xmlns:a16="http://schemas.microsoft.com/office/drawing/2014/main" id="{A262BFE8-56BC-4087-B829-16A69C2AC85F}"/>
              </a:ext>
            </a:extLst>
          </p:cNvPr>
          <p:cNvGrpSpPr/>
          <p:nvPr/>
        </p:nvGrpSpPr>
        <p:grpSpPr>
          <a:xfrm>
            <a:off x="844342" y="385062"/>
            <a:ext cx="7378158" cy="2784567"/>
            <a:chOff x="761041" y="550459"/>
            <a:chExt cx="7378158" cy="2784567"/>
          </a:xfrm>
        </p:grpSpPr>
        <p:pic>
          <p:nvPicPr>
            <p:cNvPr id="2049" name="Picture 1">
              <a:extLst>
                <a:ext uri="{FF2B5EF4-FFF2-40B4-BE49-F238E27FC236}">
                  <a16:creationId xmlns:a16="http://schemas.microsoft.com/office/drawing/2014/main" id="{F242D2B3-1CEC-4E9D-825E-AD83ACA03B7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t="19473" r="792" b="21033"/>
            <a:stretch>
              <a:fillRect/>
            </a:stretch>
          </p:blipFill>
          <p:spPr bwMode="auto">
            <a:xfrm>
              <a:off x="838198" y="550459"/>
              <a:ext cx="7301001" cy="2784567"/>
            </a:xfrm>
            <a:prstGeom prst="rect">
              <a:avLst/>
            </a:prstGeom>
            <a:noFill/>
            <a:extLst>
              <a:ext uri="{909E8E84-426E-40DD-AFC4-6F175D3DCCD1}">
                <a14:hiddenFill xmlns:a14="http://schemas.microsoft.com/office/drawing/2010/main">
                  <a:solidFill>
                    <a:srgbClr val="FFFFFF"/>
                  </a:solidFill>
                </a14:hiddenFill>
              </a:ext>
            </a:extLst>
          </p:spPr>
        </p:pic>
        <p:sp>
          <p:nvSpPr>
            <p:cNvPr id="15" name="Text Box 2">
              <a:extLst>
                <a:ext uri="{FF2B5EF4-FFF2-40B4-BE49-F238E27FC236}">
                  <a16:creationId xmlns:a16="http://schemas.microsoft.com/office/drawing/2014/main" id="{DB8FA263-E28B-4CC4-A0E5-5569ECBD5A09}"/>
                </a:ext>
              </a:extLst>
            </p:cNvPr>
            <p:cNvSpPr txBox="1"/>
            <p:nvPr/>
          </p:nvSpPr>
          <p:spPr>
            <a:xfrm>
              <a:off x="914400" y="635608"/>
              <a:ext cx="1143001" cy="424696"/>
            </a:xfrm>
            <a:prstGeom prst="rect">
              <a:avLst/>
            </a:prstGeom>
            <a:solidFill>
              <a:srgbClr val="F8F8F6"/>
            </a:solidFill>
            <a:ln w="6350">
              <a:solidFill>
                <a:srgbClr val="F9F9F9"/>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6" name="Oval 15">
              <a:extLst>
                <a:ext uri="{FF2B5EF4-FFF2-40B4-BE49-F238E27FC236}">
                  <a16:creationId xmlns:a16="http://schemas.microsoft.com/office/drawing/2014/main" id="{45505CB1-37A8-47D2-BEC7-08E3DC42A7DD}"/>
                </a:ext>
              </a:extLst>
            </p:cNvPr>
            <p:cNvSpPr/>
            <p:nvPr/>
          </p:nvSpPr>
          <p:spPr>
            <a:xfrm>
              <a:off x="1918122" y="1046983"/>
              <a:ext cx="3200122" cy="31515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7" name="Oval 16">
              <a:extLst>
                <a:ext uri="{FF2B5EF4-FFF2-40B4-BE49-F238E27FC236}">
                  <a16:creationId xmlns:a16="http://schemas.microsoft.com/office/drawing/2014/main" id="{A06C5302-328B-429B-955C-625DC6125F11}"/>
                </a:ext>
              </a:extLst>
            </p:cNvPr>
            <p:cNvSpPr/>
            <p:nvPr/>
          </p:nvSpPr>
          <p:spPr>
            <a:xfrm>
              <a:off x="761041" y="2995369"/>
              <a:ext cx="1143000" cy="19989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3" name="Rectangle 5">
            <a:extLst>
              <a:ext uri="{FF2B5EF4-FFF2-40B4-BE49-F238E27FC236}">
                <a16:creationId xmlns:a16="http://schemas.microsoft.com/office/drawing/2014/main" id="{BDE882C5-6F9D-4C80-A4BB-46F65BDE163B}"/>
              </a:ext>
            </a:extLst>
          </p:cNvPr>
          <p:cNvSpPr>
            <a:spLocks noChangeArrowheads="1"/>
          </p:cNvSpPr>
          <p:nvPr/>
        </p:nvSpPr>
        <p:spPr bwMode="auto">
          <a:xfrm>
            <a:off x="838199" y="960438"/>
            <a:ext cx="1188424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4" name="Rectangle 6">
            <a:extLst>
              <a:ext uri="{FF2B5EF4-FFF2-40B4-BE49-F238E27FC236}">
                <a16:creationId xmlns:a16="http://schemas.microsoft.com/office/drawing/2014/main" id="{DD31A479-FA3A-4309-A59F-673372DD8F3E}"/>
              </a:ext>
            </a:extLst>
          </p:cNvPr>
          <p:cNvSpPr>
            <a:spLocks noChangeArrowheads="1"/>
          </p:cNvSpPr>
          <p:nvPr/>
        </p:nvSpPr>
        <p:spPr bwMode="auto">
          <a:xfrm>
            <a:off x="838198" y="5773445"/>
            <a:ext cx="11884243"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7" name="Group 6">
            <a:extLst>
              <a:ext uri="{FF2B5EF4-FFF2-40B4-BE49-F238E27FC236}">
                <a16:creationId xmlns:a16="http://schemas.microsoft.com/office/drawing/2014/main" id="{0FA41806-C75E-4CDA-9E2E-73FD1DB00CFB}"/>
              </a:ext>
            </a:extLst>
          </p:cNvPr>
          <p:cNvGrpSpPr/>
          <p:nvPr/>
        </p:nvGrpSpPr>
        <p:grpSpPr>
          <a:xfrm>
            <a:off x="921499" y="3268436"/>
            <a:ext cx="7301001" cy="2755613"/>
            <a:chOff x="838198" y="3380616"/>
            <a:chExt cx="7301001" cy="2755613"/>
          </a:xfrm>
        </p:grpSpPr>
        <p:pic>
          <p:nvPicPr>
            <p:cNvPr id="12" name="Picture 11">
              <a:extLst>
                <a:ext uri="{FF2B5EF4-FFF2-40B4-BE49-F238E27FC236}">
                  <a16:creationId xmlns:a16="http://schemas.microsoft.com/office/drawing/2014/main" id="{78E3892F-1A53-4920-8B34-B5E029A82FCE}"/>
                </a:ext>
              </a:extLst>
            </p:cNvPr>
            <p:cNvPicPr/>
            <p:nvPr/>
          </p:nvPicPr>
          <p:blipFill rotWithShape="1">
            <a:blip r:embed="rId3"/>
            <a:srcRect t="19231" b="4680"/>
            <a:stretch/>
          </p:blipFill>
          <p:spPr bwMode="auto">
            <a:xfrm>
              <a:off x="838198" y="3380616"/>
              <a:ext cx="7301001" cy="2755613"/>
            </a:xfrm>
            <a:prstGeom prst="rect">
              <a:avLst/>
            </a:prstGeom>
            <a:ln>
              <a:noFill/>
            </a:ln>
            <a:extLst>
              <a:ext uri="{53640926-AAD7-44D8-BBD7-CCE9431645EC}">
                <a14:shadowObscured xmlns:a14="http://schemas.microsoft.com/office/drawing/2010/main"/>
              </a:ext>
            </a:extLst>
          </p:spPr>
        </p:pic>
        <p:sp>
          <p:nvSpPr>
            <p:cNvPr id="13" name="Text Box 3">
              <a:extLst>
                <a:ext uri="{FF2B5EF4-FFF2-40B4-BE49-F238E27FC236}">
                  <a16:creationId xmlns:a16="http://schemas.microsoft.com/office/drawing/2014/main" id="{40145D17-64FF-49F3-9D37-FE6458E8BD0C}"/>
                </a:ext>
              </a:extLst>
            </p:cNvPr>
            <p:cNvSpPr txBox="1"/>
            <p:nvPr/>
          </p:nvSpPr>
          <p:spPr>
            <a:xfrm>
              <a:off x="914400" y="3886200"/>
              <a:ext cx="939023" cy="280859"/>
            </a:xfrm>
            <a:prstGeom prst="rect">
              <a:avLst/>
            </a:prstGeom>
            <a:solidFill>
              <a:srgbClr val="F9F9F9"/>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4" name="Text Box 3">
              <a:extLst>
                <a:ext uri="{FF2B5EF4-FFF2-40B4-BE49-F238E27FC236}">
                  <a16:creationId xmlns:a16="http://schemas.microsoft.com/office/drawing/2014/main" id="{3384841C-4380-4C10-8CDA-62D845D37737}"/>
                </a:ext>
              </a:extLst>
            </p:cNvPr>
            <p:cNvSpPr txBox="1"/>
            <p:nvPr/>
          </p:nvSpPr>
          <p:spPr>
            <a:xfrm>
              <a:off x="914399" y="3424587"/>
              <a:ext cx="939023" cy="461613"/>
            </a:xfrm>
            <a:prstGeom prst="rect">
              <a:avLst/>
            </a:prstGeom>
            <a:solidFill>
              <a:srgbClr val="F9F9F9"/>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9" name="Oval 18">
              <a:extLst>
                <a:ext uri="{FF2B5EF4-FFF2-40B4-BE49-F238E27FC236}">
                  <a16:creationId xmlns:a16="http://schemas.microsoft.com/office/drawing/2014/main" id="{C9CB04C0-8994-4C8E-865A-17512BB02B9C}"/>
                </a:ext>
              </a:extLst>
            </p:cNvPr>
            <p:cNvSpPr/>
            <p:nvPr/>
          </p:nvSpPr>
          <p:spPr>
            <a:xfrm>
              <a:off x="842297" y="5055733"/>
              <a:ext cx="1143000" cy="1907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0" name="Oval 19">
              <a:extLst>
                <a:ext uri="{FF2B5EF4-FFF2-40B4-BE49-F238E27FC236}">
                  <a16:creationId xmlns:a16="http://schemas.microsoft.com/office/drawing/2014/main" id="{66BB65F4-C4EF-4FD4-A1D1-B9C11ADA1304}"/>
                </a:ext>
              </a:extLst>
            </p:cNvPr>
            <p:cNvSpPr/>
            <p:nvPr/>
          </p:nvSpPr>
          <p:spPr>
            <a:xfrm>
              <a:off x="1959220" y="3726146"/>
              <a:ext cx="3200122" cy="29447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Tree>
    <p:extLst>
      <p:ext uri="{BB962C8B-B14F-4D97-AF65-F5344CB8AC3E}">
        <p14:creationId xmlns:p14="http://schemas.microsoft.com/office/powerpoint/2010/main" val="11055884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4AF94-19C8-49AB-8896-B058ED8BB516}"/>
              </a:ext>
            </a:extLst>
          </p:cNvPr>
          <p:cNvSpPr>
            <a:spLocks noGrp="1"/>
          </p:cNvSpPr>
          <p:nvPr>
            <p:ph type="ctrTitle"/>
          </p:nvPr>
        </p:nvSpPr>
        <p:spPr/>
        <p:txBody>
          <a:bodyPr/>
          <a:lstStyle/>
          <a:p>
            <a:r>
              <a:rPr lang="en-US" dirty="0"/>
              <a:t>Project Progress Reports</a:t>
            </a:r>
          </a:p>
        </p:txBody>
      </p:sp>
      <p:sp>
        <p:nvSpPr>
          <p:cNvPr id="3" name="Text Placeholder 2">
            <a:extLst>
              <a:ext uri="{FF2B5EF4-FFF2-40B4-BE49-F238E27FC236}">
                <a16:creationId xmlns:a16="http://schemas.microsoft.com/office/drawing/2014/main" id="{926D12A4-6E73-4094-8066-CD54195148D9}"/>
              </a:ext>
            </a:extLst>
          </p:cNvPr>
          <p:cNvSpPr>
            <a:spLocks noGrp="1"/>
          </p:cNvSpPr>
          <p:nvPr>
            <p:ph type="subTitle" idx="1"/>
          </p:nvPr>
        </p:nvSpPr>
        <p:spPr/>
        <p:txBody>
          <a:bodyPr>
            <a:normAutofit/>
          </a:bodyPr>
          <a:lstStyle/>
          <a:p>
            <a:r>
              <a:rPr lang="en-US" sz="2800" b="1" dirty="0">
                <a:solidFill>
                  <a:srgbClr val="FF0000"/>
                </a:solidFill>
              </a:rPr>
              <a:t>Required for </a:t>
            </a:r>
            <a:r>
              <a:rPr lang="en-US" sz="2800" b="1" u="sng" dirty="0">
                <a:solidFill>
                  <a:srgbClr val="FF0000"/>
                </a:solidFill>
              </a:rPr>
              <a:t>ALL</a:t>
            </a:r>
            <a:r>
              <a:rPr lang="en-US" sz="2800" b="1" dirty="0">
                <a:solidFill>
                  <a:srgbClr val="FF0000"/>
                </a:solidFill>
              </a:rPr>
              <a:t> GCC-funded Projects</a:t>
            </a:r>
          </a:p>
        </p:txBody>
      </p:sp>
      <p:sp>
        <p:nvSpPr>
          <p:cNvPr id="6" name="Slide Number Placeholder 5">
            <a:extLst>
              <a:ext uri="{FF2B5EF4-FFF2-40B4-BE49-F238E27FC236}">
                <a16:creationId xmlns:a16="http://schemas.microsoft.com/office/drawing/2014/main" id="{E1086B44-9F9C-45BE-9F71-46DAAFDDFA06}"/>
              </a:ext>
            </a:extLst>
          </p:cNvPr>
          <p:cNvSpPr>
            <a:spLocks noGrp="1"/>
          </p:cNvSpPr>
          <p:nvPr>
            <p:ph type="sldNum" sz="quarter" idx="12"/>
          </p:nvPr>
        </p:nvSpPr>
        <p:spPr/>
        <p:txBody>
          <a:bodyPr/>
          <a:lstStyle/>
          <a:p>
            <a:fld id="{5217D969-FAF6-4667-9EED-A6C98B22320E}" type="slidenum">
              <a:rPr lang="en-US" smtClean="0"/>
              <a:pPr/>
              <a:t>11</a:t>
            </a:fld>
            <a:endParaRPr lang="en-US" dirty="0"/>
          </a:p>
        </p:txBody>
      </p:sp>
    </p:spTree>
    <p:extLst>
      <p:ext uri="{BB962C8B-B14F-4D97-AF65-F5344CB8AC3E}">
        <p14:creationId xmlns:p14="http://schemas.microsoft.com/office/powerpoint/2010/main" val="6525023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249EB41-E0F2-4B4A-810A-082A1B6FFBAE}"/>
              </a:ext>
            </a:extLst>
          </p:cNvPr>
          <p:cNvSpPr>
            <a:spLocks noGrp="1"/>
          </p:cNvSpPr>
          <p:nvPr>
            <p:ph idx="1"/>
          </p:nvPr>
        </p:nvSpPr>
        <p:spPr>
          <a:xfrm>
            <a:off x="428889" y="1418217"/>
            <a:ext cx="8229600" cy="4525963"/>
          </a:xfrm>
        </p:spPr>
        <p:txBody>
          <a:bodyPr/>
          <a:lstStyle/>
          <a:p>
            <a:endParaRPr lang="en-US" dirty="0"/>
          </a:p>
          <a:p>
            <a:endParaRPr lang="en-US" dirty="0"/>
          </a:p>
          <a:p>
            <a:endParaRPr lang="en-US" dirty="0"/>
          </a:p>
          <a:p>
            <a:endParaRPr lang="en-US" dirty="0"/>
          </a:p>
          <a:p>
            <a:endParaRPr lang="en-US" dirty="0"/>
          </a:p>
          <a:p>
            <a:r>
              <a:rPr lang="en-US" dirty="0"/>
              <a:t>All projects funded by the GCC must provide an annual report</a:t>
            </a:r>
          </a:p>
          <a:p>
            <a:r>
              <a:rPr lang="en-US" dirty="0"/>
              <a:t>Progress Reports align with the stated goals and objectives of your grant application</a:t>
            </a:r>
          </a:p>
        </p:txBody>
      </p:sp>
      <p:sp>
        <p:nvSpPr>
          <p:cNvPr id="3" name="Date Placeholder 2">
            <a:extLst>
              <a:ext uri="{FF2B5EF4-FFF2-40B4-BE49-F238E27FC236}">
                <a16:creationId xmlns:a16="http://schemas.microsoft.com/office/drawing/2014/main" id="{23EF7D13-A5F5-4084-B25B-CEDF489A5D8A}"/>
              </a:ext>
            </a:extLst>
          </p:cNvPr>
          <p:cNvSpPr>
            <a:spLocks noGrp="1"/>
          </p:cNvSpPr>
          <p:nvPr>
            <p:ph type="dt" sz="half" idx="10"/>
          </p:nvPr>
        </p:nvSpPr>
        <p:spPr/>
        <p:txBody>
          <a:bodyPr/>
          <a:lstStyle/>
          <a:p>
            <a:fld id="{58346BA8-32D5-4FF6-A5B6-E8669086E22B}" type="datetime1">
              <a:rPr lang="en-US" smtClean="0"/>
              <a:t>9/12/2022</a:t>
            </a:fld>
            <a:endParaRPr lang="en-US" dirty="0"/>
          </a:p>
        </p:txBody>
      </p:sp>
      <p:sp>
        <p:nvSpPr>
          <p:cNvPr id="4" name="Footer Placeholder 3">
            <a:extLst>
              <a:ext uri="{FF2B5EF4-FFF2-40B4-BE49-F238E27FC236}">
                <a16:creationId xmlns:a16="http://schemas.microsoft.com/office/drawing/2014/main" id="{4BE4E663-32FE-4C4C-941B-0BFE7744642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AD5BBF1-E567-4C81-AD9C-7919A75A1929}"/>
              </a:ext>
            </a:extLst>
          </p:cNvPr>
          <p:cNvSpPr>
            <a:spLocks noGrp="1"/>
          </p:cNvSpPr>
          <p:nvPr>
            <p:ph type="sldNum" sz="quarter" idx="12"/>
          </p:nvPr>
        </p:nvSpPr>
        <p:spPr/>
        <p:txBody>
          <a:bodyPr/>
          <a:lstStyle/>
          <a:p>
            <a:fld id="{5217D969-FAF6-4667-9EED-A6C98B22320E}" type="slidenum">
              <a:rPr lang="en-US" smtClean="0"/>
              <a:t>12</a:t>
            </a:fld>
            <a:endParaRPr lang="en-US" dirty="0"/>
          </a:p>
        </p:txBody>
      </p:sp>
      <p:sp>
        <p:nvSpPr>
          <p:cNvPr id="6" name="Title 5">
            <a:extLst>
              <a:ext uri="{FF2B5EF4-FFF2-40B4-BE49-F238E27FC236}">
                <a16:creationId xmlns:a16="http://schemas.microsoft.com/office/drawing/2014/main" id="{E3EEBE5D-1B22-4E05-957E-E28B81A80804}"/>
              </a:ext>
            </a:extLst>
          </p:cNvPr>
          <p:cNvSpPr>
            <a:spLocks noGrp="1"/>
          </p:cNvSpPr>
          <p:nvPr>
            <p:ph type="title"/>
          </p:nvPr>
        </p:nvSpPr>
        <p:spPr/>
        <p:txBody>
          <a:bodyPr/>
          <a:lstStyle/>
          <a:p>
            <a:r>
              <a:rPr lang="en-US" dirty="0"/>
              <a:t>Project Progress Reports</a:t>
            </a:r>
          </a:p>
        </p:txBody>
      </p:sp>
      <p:graphicFrame>
        <p:nvGraphicFramePr>
          <p:cNvPr id="8" name="Table 7">
            <a:extLst>
              <a:ext uri="{FF2B5EF4-FFF2-40B4-BE49-F238E27FC236}">
                <a16:creationId xmlns:a16="http://schemas.microsoft.com/office/drawing/2014/main" id="{2CD1F9B4-1E05-49CC-96FF-0B84EE11AF28}"/>
              </a:ext>
            </a:extLst>
          </p:cNvPr>
          <p:cNvGraphicFramePr>
            <a:graphicFrameLocks noGrp="1"/>
          </p:cNvGraphicFramePr>
          <p:nvPr>
            <p:extLst>
              <p:ext uri="{D42A27DB-BD31-4B8C-83A1-F6EECF244321}">
                <p14:modId xmlns:p14="http://schemas.microsoft.com/office/powerpoint/2010/main" val="4200567587"/>
              </p:ext>
            </p:extLst>
          </p:nvPr>
        </p:nvGraphicFramePr>
        <p:xfrm>
          <a:off x="550980" y="1754426"/>
          <a:ext cx="8042040" cy="1438910"/>
        </p:xfrm>
        <a:graphic>
          <a:graphicData uri="http://schemas.openxmlformats.org/drawingml/2006/table">
            <a:tbl>
              <a:tblPr firstRow="1" firstCol="1" bandRow="1">
                <a:tableStyleId>{5C22544A-7EE6-4342-B048-85BDC9FD1C3A}</a:tableStyleId>
              </a:tblPr>
              <a:tblGrid>
                <a:gridCol w="2010510">
                  <a:extLst>
                    <a:ext uri="{9D8B030D-6E8A-4147-A177-3AD203B41FA5}">
                      <a16:colId xmlns:a16="http://schemas.microsoft.com/office/drawing/2014/main" val="2919450955"/>
                    </a:ext>
                  </a:extLst>
                </a:gridCol>
                <a:gridCol w="2010510">
                  <a:extLst>
                    <a:ext uri="{9D8B030D-6E8A-4147-A177-3AD203B41FA5}">
                      <a16:colId xmlns:a16="http://schemas.microsoft.com/office/drawing/2014/main" val="1982658232"/>
                    </a:ext>
                  </a:extLst>
                </a:gridCol>
                <a:gridCol w="2010510">
                  <a:extLst>
                    <a:ext uri="{9D8B030D-6E8A-4147-A177-3AD203B41FA5}">
                      <a16:colId xmlns:a16="http://schemas.microsoft.com/office/drawing/2014/main" val="1622612950"/>
                    </a:ext>
                  </a:extLst>
                </a:gridCol>
                <a:gridCol w="2010510">
                  <a:extLst>
                    <a:ext uri="{9D8B030D-6E8A-4147-A177-3AD203B41FA5}">
                      <a16:colId xmlns:a16="http://schemas.microsoft.com/office/drawing/2014/main" val="3744306863"/>
                    </a:ext>
                  </a:extLst>
                </a:gridCol>
              </a:tblGrid>
              <a:tr h="466725">
                <a:tc>
                  <a:txBody>
                    <a:bodyPr/>
                    <a:lstStyle/>
                    <a:p>
                      <a:pPr marL="0" marR="0" algn="l">
                        <a:lnSpc>
                          <a:spcPct val="105000"/>
                        </a:lnSpc>
                        <a:spcBef>
                          <a:spcPts val="0"/>
                        </a:spcBef>
                        <a:spcAft>
                          <a:spcPts val="0"/>
                        </a:spcAft>
                      </a:pPr>
                      <a:r>
                        <a:rPr lang="en-US" sz="2400" u="sng" kern="1200">
                          <a:effectLst/>
                        </a:rPr>
                        <a:t>Grant Type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040" marR="66040" marT="8890" marB="0" anchor="ctr"/>
                </a:tc>
                <a:tc>
                  <a:txBody>
                    <a:bodyPr/>
                    <a:lstStyle/>
                    <a:p>
                      <a:pPr marL="0" marR="0" algn="l">
                        <a:lnSpc>
                          <a:spcPct val="105000"/>
                        </a:lnSpc>
                        <a:spcBef>
                          <a:spcPts val="0"/>
                        </a:spcBef>
                        <a:spcAft>
                          <a:spcPts val="0"/>
                        </a:spcAft>
                      </a:pPr>
                      <a:r>
                        <a:rPr lang="en-US" sz="2400" u="sng" kern="1200">
                          <a:effectLst/>
                        </a:rPr>
                        <a:t>Report Name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040" marR="66040" marT="8890" marB="0" anchor="ctr"/>
                </a:tc>
                <a:tc>
                  <a:txBody>
                    <a:bodyPr/>
                    <a:lstStyle/>
                    <a:p>
                      <a:pPr marL="0" marR="0" algn="l">
                        <a:lnSpc>
                          <a:spcPct val="105000"/>
                        </a:lnSpc>
                        <a:spcBef>
                          <a:spcPts val="0"/>
                        </a:spcBef>
                        <a:spcAft>
                          <a:spcPts val="0"/>
                        </a:spcAft>
                      </a:pPr>
                      <a:r>
                        <a:rPr lang="en-US" sz="2400" u="sng" kern="1200">
                          <a:effectLst/>
                        </a:rPr>
                        <a:t>Activity Period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040" marR="66040" marT="8890" marB="0" anchor="ctr"/>
                </a:tc>
                <a:tc>
                  <a:txBody>
                    <a:bodyPr/>
                    <a:lstStyle/>
                    <a:p>
                      <a:pPr marL="0" marR="0" algn="l">
                        <a:lnSpc>
                          <a:spcPct val="105000"/>
                        </a:lnSpc>
                        <a:spcBef>
                          <a:spcPts val="0"/>
                        </a:spcBef>
                        <a:spcAft>
                          <a:spcPts val="0"/>
                        </a:spcAft>
                      </a:pPr>
                      <a:r>
                        <a:rPr lang="en-US" sz="2400" u="sng" kern="1200">
                          <a:effectLst/>
                        </a:rPr>
                        <a:t>Due Date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040" marR="66040" marT="8890" marB="0" anchor="ctr"/>
                </a:tc>
                <a:extLst>
                  <a:ext uri="{0D108BD9-81ED-4DB2-BD59-A6C34878D82A}">
                    <a16:rowId xmlns:a16="http://schemas.microsoft.com/office/drawing/2014/main" val="1866916583"/>
                  </a:ext>
                </a:extLst>
              </a:tr>
              <a:tr h="972185">
                <a:tc>
                  <a:txBody>
                    <a:bodyPr/>
                    <a:lstStyle/>
                    <a:p>
                      <a:pPr marL="0" marR="0" algn="l">
                        <a:lnSpc>
                          <a:spcPct val="105000"/>
                        </a:lnSpc>
                        <a:spcBef>
                          <a:spcPts val="0"/>
                        </a:spcBef>
                        <a:spcAft>
                          <a:spcPts val="0"/>
                        </a:spcAft>
                      </a:pPr>
                      <a:r>
                        <a:rPr lang="en-US" sz="1800" dirty="0">
                          <a:effectLst/>
                        </a:rPr>
                        <a:t>All GCC Funded Projects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040" marR="66040" marT="8890" marB="0" anchor="ctr"/>
                </a:tc>
                <a:tc>
                  <a:txBody>
                    <a:bodyPr/>
                    <a:lstStyle/>
                    <a:p>
                      <a:pPr marL="0" marR="0" algn="l">
                        <a:lnSpc>
                          <a:spcPct val="105000"/>
                        </a:lnSpc>
                        <a:spcBef>
                          <a:spcPts val="0"/>
                        </a:spcBef>
                        <a:spcAft>
                          <a:spcPts val="0"/>
                        </a:spcAft>
                      </a:pPr>
                      <a:r>
                        <a:rPr lang="en-US" sz="1800" kern="1200" dirty="0">
                          <a:effectLst/>
                        </a:rPr>
                        <a:t>Project Progress Report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040" marR="66040" marT="8890" marB="0" anchor="ctr"/>
                </a:tc>
                <a:tc>
                  <a:txBody>
                    <a:bodyPr/>
                    <a:lstStyle/>
                    <a:p>
                      <a:pPr marL="0" marR="0" algn="l">
                        <a:lnSpc>
                          <a:spcPct val="105000"/>
                        </a:lnSpc>
                        <a:spcBef>
                          <a:spcPts val="0"/>
                        </a:spcBef>
                        <a:spcAft>
                          <a:spcPts val="0"/>
                        </a:spcAft>
                      </a:pPr>
                      <a:r>
                        <a:rPr lang="en-US" sz="1800" kern="1200">
                          <a:effectLst/>
                        </a:rPr>
                        <a:t>October – September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040" marR="66040" marT="8890" marB="0" anchor="ctr"/>
                </a:tc>
                <a:tc>
                  <a:txBody>
                    <a:bodyPr/>
                    <a:lstStyle/>
                    <a:p>
                      <a:pPr marL="0" marR="0" algn="l">
                        <a:lnSpc>
                          <a:spcPct val="105000"/>
                        </a:lnSpc>
                        <a:spcBef>
                          <a:spcPts val="0"/>
                        </a:spcBef>
                        <a:spcAft>
                          <a:spcPts val="0"/>
                        </a:spcAft>
                      </a:pPr>
                      <a:r>
                        <a:rPr lang="en-US" sz="1800" kern="1200" dirty="0">
                          <a:effectLst/>
                        </a:rPr>
                        <a:t>October 30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040" marR="66040" marT="8890" marB="0" anchor="ctr"/>
                </a:tc>
                <a:extLst>
                  <a:ext uri="{0D108BD9-81ED-4DB2-BD59-A6C34878D82A}">
                    <a16:rowId xmlns:a16="http://schemas.microsoft.com/office/drawing/2014/main" val="675190296"/>
                  </a:ext>
                </a:extLst>
              </a:tr>
            </a:tbl>
          </a:graphicData>
        </a:graphic>
      </p:graphicFrame>
    </p:spTree>
    <p:extLst>
      <p:ext uri="{BB962C8B-B14F-4D97-AF65-F5344CB8AC3E}">
        <p14:creationId xmlns:p14="http://schemas.microsoft.com/office/powerpoint/2010/main" val="4719821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F4017-68C5-4B29-A628-2F72A3FC98E3}"/>
              </a:ext>
            </a:extLst>
          </p:cNvPr>
          <p:cNvSpPr>
            <a:spLocks noGrp="1"/>
          </p:cNvSpPr>
          <p:nvPr>
            <p:ph type="ctrTitle"/>
          </p:nvPr>
        </p:nvSpPr>
        <p:spPr/>
        <p:txBody>
          <a:bodyPr/>
          <a:lstStyle/>
          <a:p>
            <a:r>
              <a:rPr lang="en-US" dirty="0"/>
              <a:t>Children’s Justice Act</a:t>
            </a:r>
            <a:br>
              <a:rPr lang="en-US" dirty="0"/>
            </a:br>
            <a:r>
              <a:rPr lang="en-US" dirty="0"/>
              <a:t>Reporting</a:t>
            </a:r>
          </a:p>
        </p:txBody>
      </p:sp>
      <p:sp>
        <p:nvSpPr>
          <p:cNvPr id="3" name="Subtitle 2">
            <a:extLst>
              <a:ext uri="{FF2B5EF4-FFF2-40B4-BE49-F238E27FC236}">
                <a16:creationId xmlns:a16="http://schemas.microsoft.com/office/drawing/2014/main" id="{D42D1278-EED3-43CB-86BE-81B6618F607D}"/>
              </a:ext>
            </a:extLst>
          </p:cNvPr>
          <p:cNvSpPr>
            <a:spLocks noGrp="1"/>
          </p:cNvSpPr>
          <p:nvPr>
            <p:ph type="subTitle" idx="1"/>
          </p:nvPr>
        </p:nvSpPr>
        <p:spPr/>
        <p:txBody>
          <a:bodyPr/>
          <a:lstStyle/>
          <a:p>
            <a:r>
              <a:rPr lang="en-US" dirty="0"/>
              <a:t>Mid-Year/Final Reports</a:t>
            </a:r>
          </a:p>
        </p:txBody>
      </p:sp>
      <p:sp>
        <p:nvSpPr>
          <p:cNvPr id="4" name="Date Placeholder 3">
            <a:extLst>
              <a:ext uri="{FF2B5EF4-FFF2-40B4-BE49-F238E27FC236}">
                <a16:creationId xmlns:a16="http://schemas.microsoft.com/office/drawing/2014/main" id="{9C3FFF06-5DE3-4C2C-B069-EE0FD809A850}"/>
              </a:ext>
            </a:extLst>
          </p:cNvPr>
          <p:cNvSpPr>
            <a:spLocks noGrp="1"/>
          </p:cNvSpPr>
          <p:nvPr>
            <p:ph type="dt" sz="half" idx="10"/>
          </p:nvPr>
        </p:nvSpPr>
        <p:spPr/>
        <p:txBody>
          <a:bodyPr/>
          <a:lstStyle/>
          <a:p>
            <a:fld id="{E1671EEF-5380-486B-AFB6-8E467F3363B4}" type="datetime1">
              <a:rPr lang="en-US" smtClean="0"/>
              <a:t>9/12/2022</a:t>
            </a:fld>
            <a:endParaRPr lang="en-US" dirty="0"/>
          </a:p>
        </p:txBody>
      </p:sp>
      <p:sp>
        <p:nvSpPr>
          <p:cNvPr id="5" name="Footer Placeholder 4">
            <a:extLst>
              <a:ext uri="{FF2B5EF4-FFF2-40B4-BE49-F238E27FC236}">
                <a16:creationId xmlns:a16="http://schemas.microsoft.com/office/drawing/2014/main" id="{786A621D-FBCC-4FC1-AA69-7E3099DA5CF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FB58891-7038-4989-93E9-E7DCC0742DE8}"/>
              </a:ext>
            </a:extLst>
          </p:cNvPr>
          <p:cNvSpPr>
            <a:spLocks noGrp="1"/>
          </p:cNvSpPr>
          <p:nvPr>
            <p:ph type="sldNum" sz="quarter" idx="12"/>
          </p:nvPr>
        </p:nvSpPr>
        <p:spPr/>
        <p:txBody>
          <a:bodyPr/>
          <a:lstStyle/>
          <a:p>
            <a:fld id="{5217D969-FAF6-4667-9EED-A6C98B22320E}" type="slidenum">
              <a:rPr lang="en-US" smtClean="0"/>
              <a:pPr/>
              <a:t>13</a:t>
            </a:fld>
            <a:endParaRPr lang="en-US" dirty="0"/>
          </a:p>
        </p:txBody>
      </p:sp>
    </p:spTree>
    <p:extLst>
      <p:ext uri="{BB962C8B-B14F-4D97-AF65-F5344CB8AC3E}">
        <p14:creationId xmlns:p14="http://schemas.microsoft.com/office/powerpoint/2010/main" val="9669154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DE7AC79-CFEE-4766-8CAF-E7F688385BA5}"/>
              </a:ext>
            </a:extLst>
          </p:cNvPr>
          <p:cNvSpPr>
            <a:spLocks noGrp="1"/>
          </p:cNvSpPr>
          <p:nvPr>
            <p:ph type="dt" sz="half" idx="10"/>
          </p:nvPr>
        </p:nvSpPr>
        <p:spPr/>
        <p:txBody>
          <a:bodyPr/>
          <a:lstStyle/>
          <a:p>
            <a:fld id="{58346BA8-32D5-4FF6-A5B6-E8669086E22B}" type="datetime1">
              <a:rPr lang="en-US" smtClean="0"/>
              <a:t>9/12/2022</a:t>
            </a:fld>
            <a:endParaRPr lang="en-US" dirty="0"/>
          </a:p>
        </p:txBody>
      </p:sp>
      <p:sp>
        <p:nvSpPr>
          <p:cNvPr id="4" name="Footer Placeholder 3">
            <a:extLst>
              <a:ext uri="{FF2B5EF4-FFF2-40B4-BE49-F238E27FC236}">
                <a16:creationId xmlns:a16="http://schemas.microsoft.com/office/drawing/2014/main" id="{8F18CDEE-8EF1-4E7F-9DCE-2FFD1E7C8F2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ED9A4E2F-6D4C-441B-BC1B-71E725B0E084}"/>
              </a:ext>
            </a:extLst>
          </p:cNvPr>
          <p:cNvSpPr>
            <a:spLocks noGrp="1"/>
          </p:cNvSpPr>
          <p:nvPr>
            <p:ph type="sldNum" sz="quarter" idx="12"/>
          </p:nvPr>
        </p:nvSpPr>
        <p:spPr/>
        <p:txBody>
          <a:bodyPr/>
          <a:lstStyle/>
          <a:p>
            <a:fld id="{5217D969-FAF6-4667-9EED-A6C98B22320E}" type="slidenum">
              <a:rPr lang="en-US" smtClean="0"/>
              <a:t>14</a:t>
            </a:fld>
            <a:endParaRPr lang="en-US" dirty="0"/>
          </a:p>
        </p:txBody>
      </p:sp>
      <p:sp>
        <p:nvSpPr>
          <p:cNvPr id="6" name="Title 5">
            <a:extLst>
              <a:ext uri="{FF2B5EF4-FFF2-40B4-BE49-F238E27FC236}">
                <a16:creationId xmlns:a16="http://schemas.microsoft.com/office/drawing/2014/main" id="{CD0C49D8-C1EA-4B3E-9C7E-6C54B0543D40}"/>
              </a:ext>
            </a:extLst>
          </p:cNvPr>
          <p:cNvSpPr>
            <a:spLocks noGrp="1"/>
          </p:cNvSpPr>
          <p:nvPr>
            <p:ph type="title"/>
          </p:nvPr>
        </p:nvSpPr>
        <p:spPr>
          <a:xfrm>
            <a:off x="457200" y="819970"/>
            <a:ext cx="8229600" cy="1143000"/>
          </a:xfrm>
        </p:spPr>
        <p:txBody>
          <a:bodyPr>
            <a:noAutofit/>
          </a:bodyPr>
          <a:lstStyle/>
          <a:p>
            <a:pPr algn="ctr"/>
            <a:r>
              <a:rPr lang="en-US" sz="2800" dirty="0"/>
              <a:t>Please note that the CJA Mid-Year and Final reports are listed in GEMS as </a:t>
            </a:r>
            <a:r>
              <a:rPr lang="en-US" sz="2800" u="sng" dirty="0">
                <a:solidFill>
                  <a:srgbClr val="FFFF00"/>
                </a:solidFill>
              </a:rPr>
              <a:t>JJ Mid/Final Report</a:t>
            </a:r>
            <a:endParaRPr lang="en-US" sz="2800" dirty="0"/>
          </a:p>
        </p:txBody>
      </p:sp>
      <p:graphicFrame>
        <p:nvGraphicFramePr>
          <p:cNvPr id="9" name="Content Placeholder 8">
            <a:extLst>
              <a:ext uri="{FF2B5EF4-FFF2-40B4-BE49-F238E27FC236}">
                <a16:creationId xmlns:a16="http://schemas.microsoft.com/office/drawing/2014/main" id="{B850EB0C-7377-4C57-9C93-3F5BA4229977}"/>
              </a:ext>
            </a:extLst>
          </p:cNvPr>
          <p:cNvGraphicFramePr>
            <a:graphicFrameLocks noGrp="1"/>
          </p:cNvGraphicFramePr>
          <p:nvPr>
            <p:ph idx="1"/>
            <p:extLst>
              <p:ext uri="{D42A27DB-BD31-4B8C-83A1-F6EECF244321}">
                <p14:modId xmlns:p14="http://schemas.microsoft.com/office/powerpoint/2010/main" val="1277666233"/>
              </p:ext>
            </p:extLst>
          </p:nvPr>
        </p:nvGraphicFramePr>
        <p:xfrm>
          <a:off x="457200" y="2720066"/>
          <a:ext cx="8229600" cy="1684992"/>
        </p:xfrm>
        <a:graphic>
          <a:graphicData uri="http://schemas.openxmlformats.org/drawingml/2006/table">
            <a:tbl>
              <a:tblPr firstRow="1" firstCol="1" bandRow="1">
                <a:tableStyleId>{5C22544A-7EE6-4342-B048-85BDC9FD1C3A}</a:tableStyleId>
              </a:tblPr>
              <a:tblGrid>
                <a:gridCol w="2057400">
                  <a:extLst>
                    <a:ext uri="{9D8B030D-6E8A-4147-A177-3AD203B41FA5}">
                      <a16:colId xmlns:a16="http://schemas.microsoft.com/office/drawing/2014/main" val="590651139"/>
                    </a:ext>
                  </a:extLst>
                </a:gridCol>
                <a:gridCol w="2057400">
                  <a:extLst>
                    <a:ext uri="{9D8B030D-6E8A-4147-A177-3AD203B41FA5}">
                      <a16:colId xmlns:a16="http://schemas.microsoft.com/office/drawing/2014/main" val="514950923"/>
                    </a:ext>
                  </a:extLst>
                </a:gridCol>
                <a:gridCol w="2057400">
                  <a:extLst>
                    <a:ext uri="{9D8B030D-6E8A-4147-A177-3AD203B41FA5}">
                      <a16:colId xmlns:a16="http://schemas.microsoft.com/office/drawing/2014/main" val="4278992400"/>
                    </a:ext>
                  </a:extLst>
                </a:gridCol>
                <a:gridCol w="2057400">
                  <a:extLst>
                    <a:ext uri="{9D8B030D-6E8A-4147-A177-3AD203B41FA5}">
                      <a16:colId xmlns:a16="http://schemas.microsoft.com/office/drawing/2014/main" val="1128116280"/>
                    </a:ext>
                  </a:extLst>
                </a:gridCol>
              </a:tblGrid>
              <a:tr h="561664">
                <a:tc>
                  <a:txBody>
                    <a:bodyPr/>
                    <a:lstStyle/>
                    <a:p>
                      <a:pPr marL="0" marR="0" algn="l">
                        <a:lnSpc>
                          <a:spcPct val="106000"/>
                        </a:lnSpc>
                        <a:spcBef>
                          <a:spcPts val="0"/>
                        </a:spcBef>
                        <a:spcAft>
                          <a:spcPts val="0"/>
                        </a:spcAft>
                      </a:pPr>
                      <a:r>
                        <a:rPr lang="en-US" sz="2400" u="sng" kern="1200" dirty="0">
                          <a:solidFill>
                            <a:schemeClr val="bg1"/>
                          </a:solidFill>
                          <a:effectLst/>
                        </a:rPr>
                        <a:t>Grant Type</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934" marR="65934" marT="9158" marB="0" anchor="ctr"/>
                </a:tc>
                <a:tc>
                  <a:txBody>
                    <a:bodyPr/>
                    <a:lstStyle/>
                    <a:p>
                      <a:pPr marL="0" marR="0" algn="l">
                        <a:lnSpc>
                          <a:spcPct val="106000"/>
                        </a:lnSpc>
                        <a:spcBef>
                          <a:spcPts val="0"/>
                        </a:spcBef>
                        <a:spcAft>
                          <a:spcPts val="0"/>
                        </a:spcAft>
                      </a:pPr>
                      <a:r>
                        <a:rPr lang="en-US" sz="2400" u="sng" kern="1200">
                          <a:solidFill>
                            <a:schemeClr val="bg1"/>
                          </a:solidFill>
                          <a:effectLst/>
                        </a:rPr>
                        <a:t>Report Name</a:t>
                      </a:r>
                      <a:endParaRPr lang="en-US"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934" marR="65934" marT="9158" marB="0" anchor="ctr"/>
                </a:tc>
                <a:tc>
                  <a:txBody>
                    <a:bodyPr/>
                    <a:lstStyle/>
                    <a:p>
                      <a:pPr marL="0" marR="0" algn="l">
                        <a:lnSpc>
                          <a:spcPct val="106000"/>
                        </a:lnSpc>
                        <a:spcBef>
                          <a:spcPts val="0"/>
                        </a:spcBef>
                        <a:spcAft>
                          <a:spcPts val="0"/>
                        </a:spcAft>
                      </a:pPr>
                      <a:r>
                        <a:rPr lang="en-US" sz="2400" u="sng" kern="1200" dirty="0">
                          <a:solidFill>
                            <a:schemeClr val="bg1"/>
                          </a:solidFill>
                          <a:effectLst/>
                        </a:rPr>
                        <a:t>Activity Period</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934" marR="65934" marT="9158" marB="0" anchor="ctr"/>
                </a:tc>
                <a:tc>
                  <a:txBody>
                    <a:bodyPr/>
                    <a:lstStyle/>
                    <a:p>
                      <a:pPr marL="0" marR="0" algn="l">
                        <a:lnSpc>
                          <a:spcPct val="106000"/>
                        </a:lnSpc>
                        <a:spcBef>
                          <a:spcPts val="0"/>
                        </a:spcBef>
                        <a:spcAft>
                          <a:spcPts val="0"/>
                        </a:spcAft>
                      </a:pPr>
                      <a:r>
                        <a:rPr lang="en-US" sz="2400" u="sng" kern="1200" dirty="0">
                          <a:solidFill>
                            <a:schemeClr val="bg1"/>
                          </a:solidFill>
                          <a:effectLst/>
                        </a:rPr>
                        <a:t>Due Date</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934" marR="65934" marT="9158" marB="0" anchor="ctr"/>
                </a:tc>
                <a:extLst>
                  <a:ext uri="{0D108BD9-81ED-4DB2-BD59-A6C34878D82A}">
                    <a16:rowId xmlns:a16="http://schemas.microsoft.com/office/drawing/2014/main" val="614312635"/>
                  </a:ext>
                </a:extLst>
              </a:tr>
              <a:tr h="561664">
                <a:tc rowSpan="2">
                  <a:txBody>
                    <a:bodyPr/>
                    <a:lstStyle/>
                    <a:p>
                      <a:pPr marL="0" marR="0" algn="l">
                        <a:lnSpc>
                          <a:spcPct val="106000"/>
                        </a:lnSpc>
                        <a:spcBef>
                          <a:spcPts val="0"/>
                        </a:spcBef>
                        <a:spcAft>
                          <a:spcPts val="0"/>
                        </a:spcAft>
                      </a:pPr>
                      <a:r>
                        <a:rPr lang="en-US" sz="1800" kern="1200" dirty="0">
                          <a:effectLst/>
                        </a:rPr>
                        <a:t>Children’s Justice Act Grants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5934" marR="65934" marT="9158" marB="0" anchor="ctr"/>
                </a:tc>
                <a:tc>
                  <a:txBody>
                    <a:bodyPr/>
                    <a:lstStyle/>
                    <a:p>
                      <a:pPr marL="0" marR="0" algn="l">
                        <a:lnSpc>
                          <a:spcPct val="106000"/>
                        </a:lnSpc>
                        <a:spcBef>
                          <a:spcPts val="0"/>
                        </a:spcBef>
                        <a:spcAft>
                          <a:spcPts val="0"/>
                        </a:spcAft>
                      </a:pPr>
                      <a:r>
                        <a:rPr lang="en-US" sz="1800" kern="1200" dirty="0">
                          <a:effectLst/>
                        </a:rPr>
                        <a:t>JJ Mid-Year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5934" marR="65934" marT="9158" marB="0" anchor="ctr"/>
                </a:tc>
                <a:tc>
                  <a:txBody>
                    <a:bodyPr/>
                    <a:lstStyle/>
                    <a:p>
                      <a:pPr marL="0" marR="0" algn="l">
                        <a:lnSpc>
                          <a:spcPct val="106000"/>
                        </a:lnSpc>
                        <a:spcBef>
                          <a:spcPts val="0"/>
                        </a:spcBef>
                        <a:spcAft>
                          <a:spcPts val="0"/>
                        </a:spcAft>
                      </a:pPr>
                      <a:r>
                        <a:rPr lang="en-US" sz="1800" kern="1200">
                          <a:effectLst/>
                        </a:rPr>
                        <a:t>October – March</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5934" marR="65934" marT="9158" marB="0" anchor="ctr"/>
                </a:tc>
                <a:tc>
                  <a:txBody>
                    <a:bodyPr/>
                    <a:lstStyle/>
                    <a:p>
                      <a:pPr marL="0" marR="0" algn="l">
                        <a:lnSpc>
                          <a:spcPct val="106000"/>
                        </a:lnSpc>
                        <a:spcBef>
                          <a:spcPts val="0"/>
                        </a:spcBef>
                        <a:spcAft>
                          <a:spcPts val="0"/>
                        </a:spcAft>
                      </a:pPr>
                      <a:r>
                        <a:rPr lang="en-US" sz="1800" kern="1200" dirty="0">
                          <a:effectLst/>
                        </a:rPr>
                        <a:t>April 30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5934" marR="65934" marT="9158" marB="0" anchor="ctr"/>
                </a:tc>
                <a:extLst>
                  <a:ext uri="{0D108BD9-81ED-4DB2-BD59-A6C34878D82A}">
                    <a16:rowId xmlns:a16="http://schemas.microsoft.com/office/drawing/2014/main" val="1563187015"/>
                  </a:ext>
                </a:extLst>
              </a:tr>
              <a:tr h="561664">
                <a:tc vMerge="1">
                  <a:txBody>
                    <a:bodyPr/>
                    <a:lstStyle/>
                    <a:p>
                      <a:endParaRPr lang="en-US"/>
                    </a:p>
                  </a:txBody>
                  <a:tcPr/>
                </a:tc>
                <a:tc>
                  <a:txBody>
                    <a:bodyPr/>
                    <a:lstStyle/>
                    <a:p>
                      <a:pPr marL="0" marR="0" algn="l">
                        <a:lnSpc>
                          <a:spcPct val="106000"/>
                        </a:lnSpc>
                        <a:spcBef>
                          <a:spcPts val="0"/>
                        </a:spcBef>
                        <a:spcAft>
                          <a:spcPts val="0"/>
                        </a:spcAft>
                      </a:pPr>
                      <a:r>
                        <a:rPr lang="en-US" sz="1800" kern="1200">
                          <a:effectLst/>
                        </a:rPr>
                        <a:t>JJ Final</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5934" marR="65934" marT="9158" marB="0" anchor="ctr"/>
                </a:tc>
                <a:tc>
                  <a:txBody>
                    <a:bodyPr/>
                    <a:lstStyle/>
                    <a:p>
                      <a:pPr marL="0" marR="0" algn="l">
                        <a:lnSpc>
                          <a:spcPct val="106000"/>
                        </a:lnSpc>
                        <a:spcBef>
                          <a:spcPts val="0"/>
                        </a:spcBef>
                        <a:spcAft>
                          <a:spcPts val="0"/>
                        </a:spcAft>
                      </a:pPr>
                      <a:r>
                        <a:rPr lang="en-US" sz="1800" kern="1200">
                          <a:effectLst/>
                        </a:rPr>
                        <a:t>April - September</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5934" marR="65934" marT="9158" marB="0" anchor="ctr"/>
                </a:tc>
                <a:tc>
                  <a:txBody>
                    <a:bodyPr/>
                    <a:lstStyle/>
                    <a:p>
                      <a:pPr marL="0" marR="0" algn="l">
                        <a:lnSpc>
                          <a:spcPct val="106000"/>
                        </a:lnSpc>
                        <a:spcBef>
                          <a:spcPts val="0"/>
                        </a:spcBef>
                        <a:spcAft>
                          <a:spcPts val="0"/>
                        </a:spcAft>
                      </a:pPr>
                      <a:r>
                        <a:rPr lang="en-US" sz="1800" kern="1200" dirty="0">
                          <a:effectLst/>
                        </a:rPr>
                        <a:t>October 30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5934" marR="65934" marT="9158" marB="0" anchor="ctr"/>
                </a:tc>
                <a:extLst>
                  <a:ext uri="{0D108BD9-81ED-4DB2-BD59-A6C34878D82A}">
                    <a16:rowId xmlns:a16="http://schemas.microsoft.com/office/drawing/2014/main" val="945870721"/>
                  </a:ext>
                </a:extLst>
              </a:tr>
            </a:tbl>
          </a:graphicData>
        </a:graphic>
      </p:graphicFrame>
    </p:spTree>
    <p:extLst>
      <p:ext uri="{BB962C8B-B14F-4D97-AF65-F5344CB8AC3E}">
        <p14:creationId xmlns:p14="http://schemas.microsoft.com/office/powerpoint/2010/main" val="4626837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2E1A00A-AF62-406B-88C5-3BF2791A73A4}"/>
              </a:ext>
            </a:extLst>
          </p:cNvPr>
          <p:cNvSpPr>
            <a:spLocks noGrp="1"/>
          </p:cNvSpPr>
          <p:nvPr>
            <p:ph idx="1"/>
          </p:nvPr>
        </p:nvSpPr>
        <p:spPr/>
        <p:txBody>
          <a:bodyPr>
            <a:normAutofit fontScale="77500" lnSpcReduction="20000"/>
          </a:bodyPr>
          <a:lstStyle/>
          <a:p>
            <a:pPr marL="109728" lvl="0" indent="0">
              <a:buSzPct val="100000"/>
              <a:buNone/>
            </a:pPr>
            <a:r>
              <a:rPr lang="en-US" b="1" dirty="0">
                <a:solidFill>
                  <a:srgbClr val="FFFF00"/>
                </a:solidFill>
              </a:rPr>
              <a:t>Activities/Outputs:</a:t>
            </a:r>
          </a:p>
          <a:p>
            <a:pPr marL="109728" indent="0">
              <a:buNone/>
            </a:pPr>
            <a:r>
              <a:rPr lang="en-US" dirty="0"/>
              <a:t>Describe your project activities as they relate to the needs identified in your project application, including the implementation of evidence-based trainings and programming.</a:t>
            </a:r>
          </a:p>
          <a:p>
            <a:pPr marL="624078" indent="-514350">
              <a:buFont typeface="+mj-lt"/>
              <a:buAutoNum type="arabicPeriod"/>
            </a:pPr>
            <a:endParaRPr lang="en-US" dirty="0"/>
          </a:p>
          <a:p>
            <a:pPr marL="109728" indent="0">
              <a:buSzPct val="100000"/>
              <a:buNone/>
            </a:pPr>
            <a:r>
              <a:rPr lang="en-US" b="1" dirty="0">
                <a:solidFill>
                  <a:srgbClr val="FFFF00"/>
                </a:solidFill>
              </a:rPr>
              <a:t>Goals/Accomplishments:</a:t>
            </a:r>
          </a:p>
          <a:p>
            <a:pPr marL="109728" indent="0">
              <a:buSzPct val="100000"/>
              <a:buNone/>
            </a:pPr>
            <a:r>
              <a:rPr lang="en-US" dirty="0"/>
              <a:t>Describe your project progress and include any innovative programming or success stories. Describe whether project activity resulted in expected changes.</a:t>
            </a:r>
          </a:p>
          <a:p>
            <a:pPr marL="624078" indent="-514350">
              <a:buFont typeface="+mj-lt"/>
              <a:buAutoNum type="arabicPeriod"/>
            </a:pPr>
            <a:endParaRPr lang="en-US" dirty="0"/>
          </a:p>
          <a:p>
            <a:pPr marL="109728" lvl="0" indent="0">
              <a:buSzPct val="100000"/>
              <a:buNone/>
            </a:pPr>
            <a:r>
              <a:rPr lang="en-US" b="1" dirty="0">
                <a:solidFill>
                  <a:srgbClr val="FFFF00"/>
                </a:solidFill>
              </a:rPr>
              <a:t>Outcomes/Impact of Project on System: </a:t>
            </a:r>
          </a:p>
          <a:p>
            <a:pPr marL="109728" indent="0">
              <a:buNone/>
            </a:pPr>
            <a:r>
              <a:rPr lang="en-US" dirty="0"/>
              <a:t>Describe the impact of this project on systems. Assess any changes in program participants.  Describe any problems or barriers that you may have encountered during the report period. Include the results of program evaluation efforts.</a:t>
            </a:r>
          </a:p>
        </p:txBody>
      </p:sp>
      <p:sp>
        <p:nvSpPr>
          <p:cNvPr id="3" name="Date Placeholder 2">
            <a:extLst>
              <a:ext uri="{FF2B5EF4-FFF2-40B4-BE49-F238E27FC236}">
                <a16:creationId xmlns:a16="http://schemas.microsoft.com/office/drawing/2014/main" id="{69717C3F-8CC1-48E3-A018-38B23EE6B64A}"/>
              </a:ext>
            </a:extLst>
          </p:cNvPr>
          <p:cNvSpPr>
            <a:spLocks noGrp="1"/>
          </p:cNvSpPr>
          <p:nvPr>
            <p:ph type="dt" sz="half" idx="10"/>
          </p:nvPr>
        </p:nvSpPr>
        <p:spPr/>
        <p:txBody>
          <a:bodyPr/>
          <a:lstStyle/>
          <a:p>
            <a:fld id="{58346BA8-32D5-4FF6-A5B6-E8669086E22B}" type="datetime1">
              <a:rPr lang="en-US" smtClean="0"/>
              <a:t>9/12/2022</a:t>
            </a:fld>
            <a:endParaRPr lang="en-US" dirty="0"/>
          </a:p>
        </p:txBody>
      </p:sp>
      <p:sp>
        <p:nvSpPr>
          <p:cNvPr id="4" name="Footer Placeholder 3">
            <a:extLst>
              <a:ext uri="{FF2B5EF4-FFF2-40B4-BE49-F238E27FC236}">
                <a16:creationId xmlns:a16="http://schemas.microsoft.com/office/drawing/2014/main" id="{4983A477-EDD2-4648-B6E9-1D041E247A9C}"/>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2ADD10A-7D09-4575-A620-BF3A2942273D}"/>
              </a:ext>
            </a:extLst>
          </p:cNvPr>
          <p:cNvSpPr>
            <a:spLocks noGrp="1"/>
          </p:cNvSpPr>
          <p:nvPr>
            <p:ph type="sldNum" sz="quarter" idx="12"/>
          </p:nvPr>
        </p:nvSpPr>
        <p:spPr/>
        <p:txBody>
          <a:bodyPr/>
          <a:lstStyle/>
          <a:p>
            <a:fld id="{5217D969-FAF6-4667-9EED-A6C98B22320E}" type="slidenum">
              <a:rPr lang="en-US" smtClean="0"/>
              <a:t>15</a:t>
            </a:fld>
            <a:endParaRPr lang="en-US" dirty="0"/>
          </a:p>
        </p:txBody>
      </p:sp>
      <p:sp>
        <p:nvSpPr>
          <p:cNvPr id="6" name="Title 5">
            <a:extLst>
              <a:ext uri="{FF2B5EF4-FFF2-40B4-BE49-F238E27FC236}">
                <a16:creationId xmlns:a16="http://schemas.microsoft.com/office/drawing/2014/main" id="{7D6F8DF1-C771-4A80-9080-26C36A7CE130}"/>
              </a:ext>
            </a:extLst>
          </p:cNvPr>
          <p:cNvSpPr>
            <a:spLocks noGrp="1"/>
          </p:cNvSpPr>
          <p:nvPr>
            <p:ph type="title"/>
          </p:nvPr>
        </p:nvSpPr>
        <p:spPr/>
        <p:txBody>
          <a:bodyPr/>
          <a:lstStyle/>
          <a:p>
            <a:r>
              <a:rPr lang="en-US" dirty="0"/>
              <a:t>Report Questions</a:t>
            </a:r>
          </a:p>
        </p:txBody>
      </p:sp>
    </p:spTree>
    <p:extLst>
      <p:ext uri="{BB962C8B-B14F-4D97-AF65-F5344CB8AC3E}">
        <p14:creationId xmlns:p14="http://schemas.microsoft.com/office/powerpoint/2010/main" val="39467041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27F5105-44D0-4010-8A8F-585CBD2EC345}"/>
              </a:ext>
            </a:extLst>
          </p:cNvPr>
          <p:cNvSpPr>
            <a:spLocks noGrp="1"/>
          </p:cNvSpPr>
          <p:nvPr>
            <p:ph idx="1"/>
          </p:nvPr>
        </p:nvSpPr>
        <p:spPr/>
        <p:txBody>
          <a:bodyPr/>
          <a:lstStyle/>
          <a:p>
            <a:r>
              <a:rPr lang="en-US" dirty="0"/>
              <a:t>Even though these are narrative questions, please provide quantitative data wherever possible</a:t>
            </a:r>
          </a:p>
          <a:p>
            <a:endParaRPr lang="en-US" dirty="0"/>
          </a:p>
          <a:p>
            <a:r>
              <a:rPr lang="en-US" dirty="0"/>
              <a:t>Be detailed about how you collect and measure data specific to your project</a:t>
            </a:r>
          </a:p>
          <a:p>
            <a:endParaRPr lang="en-US" dirty="0"/>
          </a:p>
          <a:p>
            <a:r>
              <a:rPr lang="en-US" dirty="0"/>
              <a:t>Share success stories from service providers and program participants</a:t>
            </a:r>
          </a:p>
          <a:p>
            <a:endParaRPr lang="en-US" dirty="0"/>
          </a:p>
        </p:txBody>
      </p:sp>
      <p:sp>
        <p:nvSpPr>
          <p:cNvPr id="3" name="Date Placeholder 2">
            <a:extLst>
              <a:ext uri="{FF2B5EF4-FFF2-40B4-BE49-F238E27FC236}">
                <a16:creationId xmlns:a16="http://schemas.microsoft.com/office/drawing/2014/main" id="{C4CEE36C-2D0D-42BA-ABCD-195A741B9944}"/>
              </a:ext>
            </a:extLst>
          </p:cNvPr>
          <p:cNvSpPr>
            <a:spLocks noGrp="1"/>
          </p:cNvSpPr>
          <p:nvPr>
            <p:ph type="dt" sz="half" idx="10"/>
          </p:nvPr>
        </p:nvSpPr>
        <p:spPr/>
        <p:txBody>
          <a:bodyPr/>
          <a:lstStyle/>
          <a:p>
            <a:fld id="{58346BA8-32D5-4FF6-A5B6-E8669086E22B}" type="datetime1">
              <a:rPr lang="en-US" smtClean="0"/>
              <a:t>9/12/2022</a:t>
            </a:fld>
            <a:endParaRPr lang="en-US" dirty="0"/>
          </a:p>
        </p:txBody>
      </p:sp>
      <p:sp>
        <p:nvSpPr>
          <p:cNvPr id="4" name="Footer Placeholder 3">
            <a:extLst>
              <a:ext uri="{FF2B5EF4-FFF2-40B4-BE49-F238E27FC236}">
                <a16:creationId xmlns:a16="http://schemas.microsoft.com/office/drawing/2014/main" id="{28FFB79D-13DC-481D-8598-5BF17CCACC3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408B378-9BF7-4DBE-917E-F8A0EDB443D0}"/>
              </a:ext>
            </a:extLst>
          </p:cNvPr>
          <p:cNvSpPr>
            <a:spLocks noGrp="1"/>
          </p:cNvSpPr>
          <p:nvPr>
            <p:ph type="sldNum" sz="quarter" idx="12"/>
          </p:nvPr>
        </p:nvSpPr>
        <p:spPr/>
        <p:txBody>
          <a:bodyPr/>
          <a:lstStyle/>
          <a:p>
            <a:fld id="{5217D969-FAF6-4667-9EED-A6C98B22320E}" type="slidenum">
              <a:rPr lang="en-US" smtClean="0"/>
              <a:t>16</a:t>
            </a:fld>
            <a:endParaRPr lang="en-US" dirty="0"/>
          </a:p>
        </p:txBody>
      </p:sp>
      <p:sp>
        <p:nvSpPr>
          <p:cNvPr id="6" name="Title 5">
            <a:extLst>
              <a:ext uri="{FF2B5EF4-FFF2-40B4-BE49-F238E27FC236}">
                <a16:creationId xmlns:a16="http://schemas.microsoft.com/office/drawing/2014/main" id="{3E095AC7-4D00-46F3-8440-FF4162EE2915}"/>
              </a:ext>
            </a:extLst>
          </p:cNvPr>
          <p:cNvSpPr>
            <a:spLocks noGrp="1"/>
          </p:cNvSpPr>
          <p:nvPr>
            <p:ph type="title"/>
          </p:nvPr>
        </p:nvSpPr>
        <p:spPr/>
        <p:txBody>
          <a:bodyPr/>
          <a:lstStyle/>
          <a:p>
            <a:r>
              <a:rPr lang="en-US" dirty="0"/>
              <a:t>CJA Reporting Tips</a:t>
            </a:r>
          </a:p>
        </p:txBody>
      </p:sp>
    </p:spTree>
    <p:extLst>
      <p:ext uri="{BB962C8B-B14F-4D97-AF65-F5344CB8AC3E}">
        <p14:creationId xmlns:p14="http://schemas.microsoft.com/office/powerpoint/2010/main" val="21915929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4AF94-19C8-49AB-8896-B058ED8BB516}"/>
              </a:ext>
            </a:extLst>
          </p:cNvPr>
          <p:cNvSpPr>
            <a:spLocks noGrp="1"/>
          </p:cNvSpPr>
          <p:nvPr>
            <p:ph type="ctrTitle"/>
          </p:nvPr>
        </p:nvSpPr>
        <p:spPr/>
        <p:txBody>
          <a:bodyPr/>
          <a:lstStyle/>
          <a:p>
            <a:r>
              <a:rPr lang="en-US" dirty="0"/>
              <a:t>Juvenile Justice Reporting</a:t>
            </a:r>
          </a:p>
        </p:txBody>
      </p:sp>
      <p:sp>
        <p:nvSpPr>
          <p:cNvPr id="3" name="Text Placeholder 2">
            <a:extLst>
              <a:ext uri="{FF2B5EF4-FFF2-40B4-BE49-F238E27FC236}">
                <a16:creationId xmlns:a16="http://schemas.microsoft.com/office/drawing/2014/main" id="{926D12A4-6E73-4094-8066-CD54195148D9}"/>
              </a:ext>
            </a:extLst>
          </p:cNvPr>
          <p:cNvSpPr>
            <a:spLocks noGrp="1"/>
          </p:cNvSpPr>
          <p:nvPr>
            <p:ph type="subTitle" idx="1"/>
          </p:nvPr>
        </p:nvSpPr>
        <p:spPr/>
        <p:txBody>
          <a:bodyPr>
            <a:normAutofit/>
          </a:bodyPr>
          <a:lstStyle/>
          <a:p>
            <a:r>
              <a:rPr lang="en-US" sz="2800" b="1" dirty="0"/>
              <a:t>Mid-Year/Final Reports</a:t>
            </a:r>
          </a:p>
        </p:txBody>
      </p:sp>
      <p:sp>
        <p:nvSpPr>
          <p:cNvPr id="6" name="Slide Number Placeholder 5">
            <a:extLst>
              <a:ext uri="{FF2B5EF4-FFF2-40B4-BE49-F238E27FC236}">
                <a16:creationId xmlns:a16="http://schemas.microsoft.com/office/drawing/2014/main" id="{E1086B44-9F9C-45BE-9F71-46DAAFDDFA06}"/>
              </a:ext>
            </a:extLst>
          </p:cNvPr>
          <p:cNvSpPr>
            <a:spLocks noGrp="1"/>
          </p:cNvSpPr>
          <p:nvPr>
            <p:ph type="sldNum" sz="quarter" idx="12"/>
          </p:nvPr>
        </p:nvSpPr>
        <p:spPr/>
        <p:txBody>
          <a:bodyPr/>
          <a:lstStyle/>
          <a:p>
            <a:fld id="{5217D969-FAF6-4667-9EED-A6C98B22320E}" type="slidenum">
              <a:rPr lang="en-US" smtClean="0"/>
              <a:pPr/>
              <a:t>17</a:t>
            </a:fld>
            <a:endParaRPr lang="en-US" dirty="0"/>
          </a:p>
        </p:txBody>
      </p:sp>
    </p:spTree>
    <p:extLst>
      <p:ext uri="{BB962C8B-B14F-4D97-AF65-F5344CB8AC3E}">
        <p14:creationId xmlns:p14="http://schemas.microsoft.com/office/powerpoint/2010/main" val="40252883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DE7AC79-CFEE-4766-8CAF-E7F688385BA5}"/>
              </a:ext>
            </a:extLst>
          </p:cNvPr>
          <p:cNvSpPr>
            <a:spLocks noGrp="1"/>
          </p:cNvSpPr>
          <p:nvPr>
            <p:ph type="dt" sz="half" idx="10"/>
          </p:nvPr>
        </p:nvSpPr>
        <p:spPr/>
        <p:txBody>
          <a:bodyPr/>
          <a:lstStyle/>
          <a:p>
            <a:fld id="{58346BA8-32D5-4FF6-A5B6-E8669086E22B}" type="datetime1">
              <a:rPr lang="en-US" smtClean="0"/>
              <a:t>9/12/2022</a:t>
            </a:fld>
            <a:endParaRPr lang="en-US" dirty="0"/>
          </a:p>
        </p:txBody>
      </p:sp>
      <p:sp>
        <p:nvSpPr>
          <p:cNvPr id="4" name="Footer Placeholder 3">
            <a:extLst>
              <a:ext uri="{FF2B5EF4-FFF2-40B4-BE49-F238E27FC236}">
                <a16:creationId xmlns:a16="http://schemas.microsoft.com/office/drawing/2014/main" id="{8F18CDEE-8EF1-4E7F-9DCE-2FFD1E7C8F2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ED9A4E2F-6D4C-441B-BC1B-71E725B0E084}"/>
              </a:ext>
            </a:extLst>
          </p:cNvPr>
          <p:cNvSpPr>
            <a:spLocks noGrp="1"/>
          </p:cNvSpPr>
          <p:nvPr>
            <p:ph type="sldNum" sz="quarter" idx="12"/>
          </p:nvPr>
        </p:nvSpPr>
        <p:spPr/>
        <p:txBody>
          <a:bodyPr/>
          <a:lstStyle/>
          <a:p>
            <a:fld id="{5217D969-FAF6-4667-9EED-A6C98B22320E}" type="slidenum">
              <a:rPr lang="en-US" smtClean="0"/>
              <a:t>18</a:t>
            </a:fld>
            <a:endParaRPr lang="en-US" dirty="0"/>
          </a:p>
        </p:txBody>
      </p:sp>
      <p:sp>
        <p:nvSpPr>
          <p:cNvPr id="6" name="Title 5">
            <a:extLst>
              <a:ext uri="{FF2B5EF4-FFF2-40B4-BE49-F238E27FC236}">
                <a16:creationId xmlns:a16="http://schemas.microsoft.com/office/drawing/2014/main" id="{CD0C49D8-C1EA-4B3E-9C7E-6C54B0543D40}"/>
              </a:ext>
            </a:extLst>
          </p:cNvPr>
          <p:cNvSpPr>
            <a:spLocks noGrp="1"/>
          </p:cNvSpPr>
          <p:nvPr>
            <p:ph type="title"/>
          </p:nvPr>
        </p:nvSpPr>
        <p:spPr>
          <a:xfrm>
            <a:off x="457200" y="378180"/>
            <a:ext cx="8229600" cy="1684991"/>
          </a:xfrm>
        </p:spPr>
        <p:txBody>
          <a:bodyPr>
            <a:noAutofit/>
          </a:bodyPr>
          <a:lstStyle/>
          <a:p>
            <a:pPr algn="ctr"/>
            <a:r>
              <a:rPr lang="en-US" sz="2800" dirty="0"/>
              <a:t>Juvenile Justice Mid-Year and Final reports are listed in GEMS as </a:t>
            </a:r>
            <a:r>
              <a:rPr lang="en-US" sz="2800" u="sng" dirty="0">
                <a:solidFill>
                  <a:srgbClr val="FFFF00"/>
                </a:solidFill>
              </a:rPr>
              <a:t>JJ Mid/Final Report</a:t>
            </a:r>
          </a:p>
        </p:txBody>
      </p:sp>
      <p:graphicFrame>
        <p:nvGraphicFramePr>
          <p:cNvPr id="9" name="Content Placeholder 8">
            <a:extLst>
              <a:ext uri="{FF2B5EF4-FFF2-40B4-BE49-F238E27FC236}">
                <a16:creationId xmlns:a16="http://schemas.microsoft.com/office/drawing/2014/main" id="{B850EB0C-7377-4C57-9C93-3F5BA4229977}"/>
              </a:ext>
            </a:extLst>
          </p:cNvPr>
          <p:cNvGraphicFramePr>
            <a:graphicFrameLocks noGrp="1"/>
          </p:cNvGraphicFramePr>
          <p:nvPr>
            <p:ph idx="1"/>
            <p:extLst>
              <p:ext uri="{D42A27DB-BD31-4B8C-83A1-F6EECF244321}">
                <p14:modId xmlns:p14="http://schemas.microsoft.com/office/powerpoint/2010/main" val="3826721739"/>
              </p:ext>
            </p:extLst>
          </p:nvPr>
        </p:nvGraphicFramePr>
        <p:xfrm>
          <a:off x="417672" y="2114446"/>
          <a:ext cx="8229600" cy="1684992"/>
        </p:xfrm>
        <a:graphic>
          <a:graphicData uri="http://schemas.openxmlformats.org/drawingml/2006/table">
            <a:tbl>
              <a:tblPr firstRow="1" firstCol="1" bandRow="1">
                <a:tableStyleId>{5C22544A-7EE6-4342-B048-85BDC9FD1C3A}</a:tableStyleId>
              </a:tblPr>
              <a:tblGrid>
                <a:gridCol w="2057400">
                  <a:extLst>
                    <a:ext uri="{9D8B030D-6E8A-4147-A177-3AD203B41FA5}">
                      <a16:colId xmlns:a16="http://schemas.microsoft.com/office/drawing/2014/main" val="590651139"/>
                    </a:ext>
                  </a:extLst>
                </a:gridCol>
                <a:gridCol w="2057400">
                  <a:extLst>
                    <a:ext uri="{9D8B030D-6E8A-4147-A177-3AD203B41FA5}">
                      <a16:colId xmlns:a16="http://schemas.microsoft.com/office/drawing/2014/main" val="514950923"/>
                    </a:ext>
                  </a:extLst>
                </a:gridCol>
                <a:gridCol w="2057400">
                  <a:extLst>
                    <a:ext uri="{9D8B030D-6E8A-4147-A177-3AD203B41FA5}">
                      <a16:colId xmlns:a16="http://schemas.microsoft.com/office/drawing/2014/main" val="4278992400"/>
                    </a:ext>
                  </a:extLst>
                </a:gridCol>
                <a:gridCol w="2057400">
                  <a:extLst>
                    <a:ext uri="{9D8B030D-6E8A-4147-A177-3AD203B41FA5}">
                      <a16:colId xmlns:a16="http://schemas.microsoft.com/office/drawing/2014/main" val="1128116280"/>
                    </a:ext>
                  </a:extLst>
                </a:gridCol>
              </a:tblGrid>
              <a:tr h="561664">
                <a:tc>
                  <a:txBody>
                    <a:bodyPr/>
                    <a:lstStyle/>
                    <a:p>
                      <a:pPr marL="0" marR="0" algn="l">
                        <a:lnSpc>
                          <a:spcPct val="106000"/>
                        </a:lnSpc>
                        <a:spcBef>
                          <a:spcPts val="0"/>
                        </a:spcBef>
                        <a:spcAft>
                          <a:spcPts val="0"/>
                        </a:spcAft>
                      </a:pPr>
                      <a:r>
                        <a:rPr lang="en-US" sz="2400" u="sng" kern="1200" dirty="0">
                          <a:solidFill>
                            <a:schemeClr val="bg1"/>
                          </a:solidFill>
                          <a:effectLst/>
                        </a:rPr>
                        <a:t>Grant Type</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934" marR="65934" marT="9158" marB="0" anchor="ctr"/>
                </a:tc>
                <a:tc>
                  <a:txBody>
                    <a:bodyPr/>
                    <a:lstStyle/>
                    <a:p>
                      <a:pPr marL="0" marR="0" algn="l">
                        <a:lnSpc>
                          <a:spcPct val="106000"/>
                        </a:lnSpc>
                        <a:spcBef>
                          <a:spcPts val="0"/>
                        </a:spcBef>
                        <a:spcAft>
                          <a:spcPts val="0"/>
                        </a:spcAft>
                      </a:pPr>
                      <a:r>
                        <a:rPr lang="en-US" sz="2400" u="sng" kern="1200">
                          <a:solidFill>
                            <a:schemeClr val="bg1"/>
                          </a:solidFill>
                          <a:effectLst/>
                        </a:rPr>
                        <a:t>Report Name</a:t>
                      </a:r>
                      <a:endParaRPr lang="en-US"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934" marR="65934" marT="9158" marB="0" anchor="ctr"/>
                </a:tc>
                <a:tc>
                  <a:txBody>
                    <a:bodyPr/>
                    <a:lstStyle/>
                    <a:p>
                      <a:pPr marL="0" marR="0" algn="l">
                        <a:lnSpc>
                          <a:spcPct val="106000"/>
                        </a:lnSpc>
                        <a:spcBef>
                          <a:spcPts val="0"/>
                        </a:spcBef>
                        <a:spcAft>
                          <a:spcPts val="0"/>
                        </a:spcAft>
                      </a:pPr>
                      <a:r>
                        <a:rPr lang="en-US" sz="2400" u="sng" kern="1200" dirty="0">
                          <a:solidFill>
                            <a:schemeClr val="bg1"/>
                          </a:solidFill>
                          <a:effectLst/>
                        </a:rPr>
                        <a:t>Activity Period</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934" marR="65934" marT="9158" marB="0" anchor="ctr"/>
                </a:tc>
                <a:tc>
                  <a:txBody>
                    <a:bodyPr/>
                    <a:lstStyle/>
                    <a:p>
                      <a:pPr marL="0" marR="0" algn="l">
                        <a:lnSpc>
                          <a:spcPct val="106000"/>
                        </a:lnSpc>
                        <a:spcBef>
                          <a:spcPts val="0"/>
                        </a:spcBef>
                        <a:spcAft>
                          <a:spcPts val="0"/>
                        </a:spcAft>
                      </a:pPr>
                      <a:r>
                        <a:rPr lang="en-US" sz="2400" u="sng" kern="1200" dirty="0">
                          <a:solidFill>
                            <a:schemeClr val="bg1"/>
                          </a:solidFill>
                          <a:effectLst/>
                        </a:rPr>
                        <a:t>Due Date</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934" marR="65934" marT="9158" marB="0" anchor="ctr"/>
                </a:tc>
                <a:extLst>
                  <a:ext uri="{0D108BD9-81ED-4DB2-BD59-A6C34878D82A}">
                    <a16:rowId xmlns:a16="http://schemas.microsoft.com/office/drawing/2014/main" val="614312635"/>
                  </a:ext>
                </a:extLst>
              </a:tr>
              <a:tr h="561664">
                <a:tc rowSpan="2">
                  <a:txBody>
                    <a:bodyPr/>
                    <a:lstStyle/>
                    <a:p>
                      <a:pPr marL="0" marR="0" algn="l">
                        <a:lnSpc>
                          <a:spcPct val="106000"/>
                        </a:lnSpc>
                        <a:spcBef>
                          <a:spcPts val="0"/>
                        </a:spcBef>
                        <a:spcAft>
                          <a:spcPts val="0"/>
                        </a:spcAft>
                      </a:pPr>
                      <a:r>
                        <a:rPr lang="en-US" sz="1800" kern="1200" dirty="0">
                          <a:effectLst/>
                        </a:rPr>
                        <a:t>Juvenile Justice Grants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5934" marR="65934" marT="9158" marB="0" anchor="ctr"/>
                </a:tc>
                <a:tc>
                  <a:txBody>
                    <a:bodyPr/>
                    <a:lstStyle/>
                    <a:p>
                      <a:pPr marL="0" marR="0" algn="l">
                        <a:lnSpc>
                          <a:spcPct val="106000"/>
                        </a:lnSpc>
                        <a:spcBef>
                          <a:spcPts val="0"/>
                        </a:spcBef>
                        <a:spcAft>
                          <a:spcPts val="0"/>
                        </a:spcAft>
                      </a:pPr>
                      <a:r>
                        <a:rPr lang="en-US" sz="1800" kern="1200">
                          <a:effectLst/>
                        </a:rPr>
                        <a:t>JJ Mid-Year</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5934" marR="65934" marT="9158" marB="0" anchor="ctr"/>
                </a:tc>
                <a:tc>
                  <a:txBody>
                    <a:bodyPr/>
                    <a:lstStyle/>
                    <a:p>
                      <a:pPr marL="0" marR="0" algn="l">
                        <a:lnSpc>
                          <a:spcPct val="106000"/>
                        </a:lnSpc>
                        <a:spcBef>
                          <a:spcPts val="0"/>
                        </a:spcBef>
                        <a:spcAft>
                          <a:spcPts val="0"/>
                        </a:spcAft>
                      </a:pPr>
                      <a:r>
                        <a:rPr lang="en-US" sz="1800" kern="1200" dirty="0">
                          <a:effectLst/>
                        </a:rPr>
                        <a:t>October – March*</a:t>
                      </a:r>
                    </a:p>
                  </a:txBody>
                  <a:tcPr marL="65934" marR="65934" marT="9158" marB="0" anchor="ctr"/>
                </a:tc>
                <a:tc>
                  <a:txBody>
                    <a:bodyPr/>
                    <a:lstStyle/>
                    <a:p>
                      <a:pPr marL="0" marR="0" algn="l">
                        <a:lnSpc>
                          <a:spcPct val="106000"/>
                        </a:lnSpc>
                        <a:spcBef>
                          <a:spcPts val="0"/>
                        </a:spcBef>
                        <a:spcAft>
                          <a:spcPts val="0"/>
                        </a:spcAft>
                      </a:pPr>
                      <a:r>
                        <a:rPr lang="en-US" sz="1800" kern="1200" dirty="0">
                          <a:effectLst/>
                        </a:rPr>
                        <a:t>April 15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5934" marR="65934" marT="9158" marB="0" anchor="ctr"/>
                </a:tc>
                <a:extLst>
                  <a:ext uri="{0D108BD9-81ED-4DB2-BD59-A6C34878D82A}">
                    <a16:rowId xmlns:a16="http://schemas.microsoft.com/office/drawing/2014/main" val="1563187015"/>
                  </a:ext>
                </a:extLst>
              </a:tr>
              <a:tr h="561664">
                <a:tc vMerge="1">
                  <a:txBody>
                    <a:bodyPr/>
                    <a:lstStyle/>
                    <a:p>
                      <a:endParaRPr lang="en-US"/>
                    </a:p>
                  </a:txBody>
                  <a:tcPr/>
                </a:tc>
                <a:tc>
                  <a:txBody>
                    <a:bodyPr/>
                    <a:lstStyle/>
                    <a:p>
                      <a:pPr marL="0" marR="0" algn="l">
                        <a:lnSpc>
                          <a:spcPct val="106000"/>
                        </a:lnSpc>
                        <a:spcBef>
                          <a:spcPts val="0"/>
                        </a:spcBef>
                        <a:spcAft>
                          <a:spcPts val="0"/>
                        </a:spcAft>
                      </a:pPr>
                      <a:r>
                        <a:rPr lang="en-US" sz="1800" kern="1200">
                          <a:effectLst/>
                        </a:rPr>
                        <a:t>JJ Final</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5934" marR="65934" marT="9158" marB="0" anchor="ctr"/>
                </a:tc>
                <a:tc>
                  <a:txBody>
                    <a:bodyPr/>
                    <a:lstStyle/>
                    <a:p>
                      <a:pPr marL="0" marR="0" algn="l">
                        <a:lnSpc>
                          <a:spcPct val="106000"/>
                        </a:lnSpc>
                        <a:spcBef>
                          <a:spcPts val="0"/>
                        </a:spcBef>
                        <a:spcAft>
                          <a:spcPts val="0"/>
                        </a:spcAft>
                      </a:pPr>
                      <a:r>
                        <a:rPr lang="en-US" sz="1800" kern="1200">
                          <a:effectLst/>
                        </a:rPr>
                        <a:t>April - September</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5934" marR="65934" marT="9158" marB="0" anchor="ctr"/>
                </a:tc>
                <a:tc>
                  <a:txBody>
                    <a:bodyPr/>
                    <a:lstStyle/>
                    <a:p>
                      <a:pPr marL="0" marR="0" algn="l">
                        <a:lnSpc>
                          <a:spcPct val="106000"/>
                        </a:lnSpc>
                        <a:spcBef>
                          <a:spcPts val="0"/>
                        </a:spcBef>
                        <a:spcAft>
                          <a:spcPts val="0"/>
                        </a:spcAft>
                      </a:pPr>
                      <a:r>
                        <a:rPr lang="en-US" sz="1800" kern="1200" dirty="0">
                          <a:effectLst/>
                        </a:rPr>
                        <a:t>October 15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5934" marR="65934" marT="9158" marB="0" anchor="ctr"/>
                </a:tc>
                <a:extLst>
                  <a:ext uri="{0D108BD9-81ED-4DB2-BD59-A6C34878D82A}">
                    <a16:rowId xmlns:a16="http://schemas.microsoft.com/office/drawing/2014/main" val="945870721"/>
                  </a:ext>
                </a:extLst>
              </a:tr>
            </a:tbl>
          </a:graphicData>
        </a:graphic>
      </p:graphicFrame>
      <p:sp>
        <p:nvSpPr>
          <p:cNvPr id="7" name="Title 5">
            <a:extLst>
              <a:ext uri="{FF2B5EF4-FFF2-40B4-BE49-F238E27FC236}">
                <a16:creationId xmlns:a16="http://schemas.microsoft.com/office/drawing/2014/main" id="{4C4692F3-948D-44A5-BB02-BEBF42CD2F30}"/>
              </a:ext>
            </a:extLst>
          </p:cNvPr>
          <p:cNvSpPr txBox="1">
            <a:spLocks/>
          </p:cNvSpPr>
          <p:nvPr/>
        </p:nvSpPr>
        <p:spPr>
          <a:xfrm>
            <a:off x="457200" y="4218091"/>
            <a:ext cx="8229600" cy="1684991"/>
          </a:xfrm>
          <a:prstGeom prst="rect">
            <a:avLst/>
          </a:prstGeom>
        </p:spPr>
        <p:txBody>
          <a:bodyPr vert="horz" rtlCol="0" anchor="t">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bg1"/>
                </a:solidFill>
                <a:effectLst>
                  <a:outerShdw blurRad="31750" dist="25400" dir="5400000" algn="tl" rotWithShape="0">
                    <a:srgbClr val="000000">
                      <a:alpha val="25000"/>
                    </a:srgbClr>
                  </a:outerShdw>
                </a:effectLst>
                <a:latin typeface="+mj-lt"/>
                <a:ea typeface="+mj-ea"/>
                <a:cs typeface="Arial" pitchFamily="34" charset="0"/>
              </a:defRPr>
            </a:lvl1pPr>
            <a:extLst/>
          </a:lstStyle>
          <a:p>
            <a:pPr marL="457200" indent="-457200">
              <a:buFont typeface="Wingdings" panose="05000000000000000000" pitchFamily="2" charset="2"/>
              <a:buChar char="Ø"/>
            </a:pPr>
            <a:endParaRPr lang="en-US" sz="2800" dirty="0"/>
          </a:p>
        </p:txBody>
      </p:sp>
      <p:sp>
        <p:nvSpPr>
          <p:cNvPr id="8" name="Title 5">
            <a:extLst>
              <a:ext uri="{FF2B5EF4-FFF2-40B4-BE49-F238E27FC236}">
                <a16:creationId xmlns:a16="http://schemas.microsoft.com/office/drawing/2014/main" id="{C2274571-3C7B-41CD-B821-BCA727AFEA1F}"/>
              </a:ext>
            </a:extLst>
          </p:cNvPr>
          <p:cNvSpPr txBox="1">
            <a:spLocks/>
          </p:cNvSpPr>
          <p:nvPr/>
        </p:nvSpPr>
        <p:spPr>
          <a:xfrm>
            <a:off x="318499" y="3866769"/>
            <a:ext cx="8368301" cy="1984880"/>
          </a:xfrm>
          <a:prstGeom prst="rect">
            <a:avLst/>
          </a:prstGeom>
        </p:spPr>
        <p:txBody>
          <a:bodyPr vert="horz" rtlCol="0" anchor="t">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bg1"/>
                </a:solidFill>
                <a:effectLst>
                  <a:outerShdw blurRad="31750" dist="25400" dir="5400000" algn="tl" rotWithShape="0">
                    <a:srgbClr val="000000">
                      <a:alpha val="25000"/>
                    </a:srgbClr>
                  </a:outerShdw>
                </a:effectLst>
                <a:latin typeface="+mj-lt"/>
                <a:ea typeface="+mj-ea"/>
                <a:cs typeface="Arial" pitchFamily="34" charset="0"/>
              </a:defRPr>
            </a:lvl1pPr>
            <a:extLst/>
          </a:lstStyle>
          <a:p>
            <a:pPr>
              <a:buClr>
                <a:srgbClr val="FF0000"/>
              </a:buClr>
            </a:pPr>
            <a:endParaRPr lang="en-US" sz="2400" b="0" dirty="0"/>
          </a:p>
          <a:p>
            <a:pPr algn="ctr">
              <a:buClr>
                <a:srgbClr val="FF0000"/>
              </a:buClr>
            </a:pPr>
            <a:r>
              <a:rPr lang="en-US" sz="2400" dirty="0">
                <a:solidFill>
                  <a:srgbClr val="FFFF00"/>
                </a:solidFill>
              </a:rPr>
              <a:t>*NOTE:  </a:t>
            </a:r>
            <a:r>
              <a:rPr lang="en-US" sz="2400" dirty="0"/>
              <a:t>Juvenile Justice priority grants begin 1/1 – the mid-year report for Year 1 of funding will cover activities occurring from January - March</a:t>
            </a:r>
          </a:p>
        </p:txBody>
      </p:sp>
    </p:spTree>
    <p:extLst>
      <p:ext uri="{BB962C8B-B14F-4D97-AF65-F5344CB8AC3E}">
        <p14:creationId xmlns:p14="http://schemas.microsoft.com/office/powerpoint/2010/main" val="29907835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EAB8B9B-CEF4-4ED3-81B8-22EC11FA5346}"/>
              </a:ext>
            </a:extLst>
          </p:cNvPr>
          <p:cNvSpPr>
            <a:spLocks noGrp="1"/>
          </p:cNvSpPr>
          <p:nvPr>
            <p:ph type="dt" sz="half" idx="10"/>
          </p:nvPr>
        </p:nvSpPr>
        <p:spPr/>
        <p:txBody>
          <a:bodyPr/>
          <a:lstStyle/>
          <a:p>
            <a:fld id="{58346BA8-32D5-4FF6-A5B6-E8669086E22B}" type="datetime1">
              <a:rPr lang="en-US" smtClean="0"/>
              <a:t>9/12/2022</a:t>
            </a:fld>
            <a:endParaRPr lang="en-US" dirty="0"/>
          </a:p>
        </p:txBody>
      </p:sp>
      <p:sp>
        <p:nvSpPr>
          <p:cNvPr id="4" name="Footer Placeholder 3">
            <a:extLst>
              <a:ext uri="{FF2B5EF4-FFF2-40B4-BE49-F238E27FC236}">
                <a16:creationId xmlns:a16="http://schemas.microsoft.com/office/drawing/2014/main" id="{0D52AE85-283C-4453-A696-F749DA3BE6C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7C505BA-3171-4DC7-AA31-58F28A036714}"/>
              </a:ext>
            </a:extLst>
          </p:cNvPr>
          <p:cNvSpPr>
            <a:spLocks noGrp="1"/>
          </p:cNvSpPr>
          <p:nvPr>
            <p:ph type="sldNum" sz="quarter" idx="12"/>
          </p:nvPr>
        </p:nvSpPr>
        <p:spPr/>
        <p:txBody>
          <a:bodyPr/>
          <a:lstStyle/>
          <a:p>
            <a:fld id="{5217D969-FAF6-4667-9EED-A6C98B22320E}" type="slidenum">
              <a:rPr lang="en-US" smtClean="0"/>
              <a:t>19</a:t>
            </a:fld>
            <a:endParaRPr lang="en-US" dirty="0"/>
          </a:p>
        </p:txBody>
      </p:sp>
      <p:sp>
        <p:nvSpPr>
          <p:cNvPr id="6" name="Title 5">
            <a:extLst>
              <a:ext uri="{FF2B5EF4-FFF2-40B4-BE49-F238E27FC236}">
                <a16:creationId xmlns:a16="http://schemas.microsoft.com/office/drawing/2014/main" id="{2420A969-F4C0-44F7-93A8-67FD9D680F38}"/>
              </a:ext>
            </a:extLst>
          </p:cNvPr>
          <p:cNvSpPr>
            <a:spLocks noGrp="1"/>
          </p:cNvSpPr>
          <p:nvPr>
            <p:ph type="title"/>
          </p:nvPr>
        </p:nvSpPr>
        <p:spPr/>
        <p:txBody>
          <a:bodyPr/>
          <a:lstStyle/>
          <a:p>
            <a:r>
              <a:rPr lang="en-US" dirty="0"/>
              <a:t>JJ Mid/Final Reports</a:t>
            </a:r>
          </a:p>
        </p:txBody>
      </p:sp>
      <p:sp>
        <p:nvSpPr>
          <p:cNvPr id="8" name="Content Placeholder 7">
            <a:extLst>
              <a:ext uri="{FF2B5EF4-FFF2-40B4-BE49-F238E27FC236}">
                <a16:creationId xmlns:a16="http://schemas.microsoft.com/office/drawing/2014/main" id="{366E129F-346B-458D-986D-E2A143197555}"/>
              </a:ext>
            </a:extLst>
          </p:cNvPr>
          <p:cNvSpPr>
            <a:spLocks noGrp="1"/>
          </p:cNvSpPr>
          <p:nvPr>
            <p:ph idx="1"/>
          </p:nvPr>
        </p:nvSpPr>
        <p:spPr/>
        <p:txBody>
          <a:bodyPr/>
          <a:lstStyle/>
          <a:p>
            <a:pPr marL="457200" indent="-457200">
              <a:buClr>
                <a:srgbClr val="FF0000"/>
              </a:buClr>
            </a:pPr>
            <a:r>
              <a:rPr lang="en-US" sz="2800" b="1" dirty="0">
                <a:solidFill>
                  <a:srgbClr val="FFFF00"/>
                </a:solidFill>
              </a:rPr>
              <a:t>Currently</a:t>
            </a:r>
            <a:r>
              <a:rPr lang="en-US" sz="2800" dirty="0"/>
              <a:t> 24 report questions covering both  </a:t>
            </a:r>
            <a:r>
              <a:rPr lang="en-US" sz="2800" u="sng" dirty="0"/>
              <a:t>quantitative</a:t>
            </a:r>
            <a:r>
              <a:rPr lang="en-US" sz="2800" dirty="0"/>
              <a:t> and </a:t>
            </a:r>
            <a:r>
              <a:rPr lang="en-US" sz="2800" u="sng" dirty="0"/>
              <a:t>qualitative</a:t>
            </a:r>
            <a:r>
              <a:rPr lang="en-US" sz="2800" dirty="0"/>
              <a:t> report data</a:t>
            </a:r>
          </a:p>
          <a:p>
            <a:pPr marL="457200" indent="-457200">
              <a:buClr>
                <a:srgbClr val="FF0000"/>
              </a:buClr>
            </a:pPr>
            <a:endParaRPr lang="en-US" sz="2800" dirty="0"/>
          </a:p>
          <a:p>
            <a:pPr marL="457200" indent="-457200">
              <a:buClr>
                <a:srgbClr val="FF0000"/>
              </a:buClr>
            </a:pPr>
            <a:r>
              <a:rPr lang="en-US" sz="2800" dirty="0"/>
              <a:t>Report due dates align with Federal reporting requirements</a:t>
            </a:r>
          </a:p>
          <a:p>
            <a:pPr marL="457200" indent="-457200">
              <a:buClr>
                <a:srgbClr val="FF0000"/>
              </a:buClr>
            </a:pPr>
            <a:endParaRPr lang="en-US" sz="2800" dirty="0"/>
          </a:p>
          <a:p>
            <a:pPr marL="457200" indent="-457200">
              <a:buClr>
                <a:srgbClr val="FF0000"/>
              </a:buClr>
            </a:pPr>
            <a:r>
              <a:rPr lang="en-US" sz="2800" dirty="0"/>
              <a:t>Report criteria may change due to transitioning to new Federal grant management system</a:t>
            </a:r>
          </a:p>
        </p:txBody>
      </p:sp>
    </p:spTree>
    <p:extLst>
      <p:ext uri="{BB962C8B-B14F-4D97-AF65-F5344CB8AC3E}">
        <p14:creationId xmlns:p14="http://schemas.microsoft.com/office/powerpoint/2010/main" val="26263713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6B85A61-6C86-41B9-BEAC-E18F353BD49C}"/>
              </a:ext>
            </a:extLst>
          </p:cNvPr>
          <p:cNvSpPr>
            <a:spLocks noGrp="1"/>
          </p:cNvSpPr>
          <p:nvPr>
            <p:ph idx="1"/>
          </p:nvPr>
        </p:nvSpPr>
        <p:spPr/>
        <p:txBody>
          <a:bodyPr/>
          <a:lstStyle/>
          <a:p>
            <a:pPr marL="109728" indent="0">
              <a:buNone/>
            </a:pPr>
            <a:r>
              <a:rPr lang="en-US" sz="2800" dirty="0"/>
              <a:t>Juvenile Justice Planning Committee funds programs through two Federal grant programs:</a:t>
            </a:r>
          </a:p>
          <a:p>
            <a:endParaRPr lang="en-US" dirty="0"/>
          </a:p>
          <a:p>
            <a:r>
              <a:rPr lang="en-US" sz="2400" dirty="0"/>
              <a:t>U.S. Department of Health and Human Services – Child Abuse Prevention and Treatment Act (CAPTA)</a:t>
            </a:r>
          </a:p>
          <a:p>
            <a:pPr lvl="1"/>
            <a:r>
              <a:rPr lang="en-US" dirty="0"/>
              <a:t> </a:t>
            </a:r>
            <a:r>
              <a:rPr lang="en-US" b="1" dirty="0">
                <a:solidFill>
                  <a:srgbClr val="FFFF00"/>
                </a:solidFill>
              </a:rPr>
              <a:t>Children’s Justice Act </a:t>
            </a:r>
            <a:r>
              <a:rPr lang="en-US" dirty="0">
                <a:solidFill>
                  <a:srgbClr val="FFFF00"/>
                </a:solidFill>
              </a:rPr>
              <a:t>funding priority </a:t>
            </a:r>
            <a:r>
              <a:rPr lang="en-US" u="sng" dirty="0">
                <a:solidFill>
                  <a:srgbClr val="FFFF00"/>
                </a:solidFill>
              </a:rPr>
              <a:t>ONLY</a:t>
            </a:r>
          </a:p>
          <a:p>
            <a:pPr lvl="1"/>
            <a:endParaRPr lang="en-US" dirty="0"/>
          </a:p>
          <a:p>
            <a:pPr lvl="0"/>
            <a:r>
              <a:rPr lang="en-US" sz="2400" dirty="0"/>
              <a:t>Office of Juvenile Justice and Delinquency Prevention – Title II Formula Grant Program </a:t>
            </a:r>
          </a:p>
          <a:p>
            <a:pPr lvl="1"/>
            <a:r>
              <a:rPr lang="en-US" b="1" dirty="0">
                <a:solidFill>
                  <a:srgbClr val="FFFF00"/>
                </a:solidFill>
              </a:rPr>
              <a:t>Juvenile Justice </a:t>
            </a:r>
            <a:r>
              <a:rPr lang="en-US" dirty="0">
                <a:solidFill>
                  <a:srgbClr val="FFFF00"/>
                </a:solidFill>
              </a:rPr>
              <a:t>funding priorities</a:t>
            </a:r>
          </a:p>
          <a:p>
            <a:endParaRPr lang="en-US" dirty="0"/>
          </a:p>
        </p:txBody>
      </p:sp>
      <p:sp>
        <p:nvSpPr>
          <p:cNvPr id="3" name="Date Placeholder 2">
            <a:extLst>
              <a:ext uri="{FF2B5EF4-FFF2-40B4-BE49-F238E27FC236}">
                <a16:creationId xmlns:a16="http://schemas.microsoft.com/office/drawing/2014/main" id="{5EED8A06-CD82-44C4-BCEA-D421EFC641F8}"/>
              </a:ext>
            </a:extLst>
          </p:cNvPr>
          <p:cNvSpPr>
            <a:spLocks noGrp="1"/>
          </p:cNvSpPr>
          <p:nvPr>
            <p:ph type="dt" sz="half" idx="10"/>
          </p:nvPr>
        </p:nvSpPr>
        <p:spPr/>
        <p:txBody>
          <a:bodyPr/>
          <a:lstStyle/>
          <a:p>
            <a:fld id="{58346BA8-32D5-4FF6-A5B6-E8669086E22B}" type="datetime1">
              <a:rPr lang="en-US" smtClean="0"/>
              <a:pPr/>
              <a:t>9/12/2022</a:t>
            </a:fld>
            <a:endParaRPr lang="en-US"/>
          </a:p>
        </p:txBody>
      </p:sp>
      <p:sp>
        <p:nvSpPr>
          <p:cNvPr id="4" name="Footer Placeholder 3">
            <a:extLst>
              <a:ext uri="{FF2B5EF4-FFF2-40B4-BE49-F238E27FC236}">
                <a16:creationId xmlns:a16="http://schemas.microsoft.com/office/drawing/2014/main" id="{01D00F3A-9F3D-4982-AC48-FA9E7B20D4A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FBC342-7A4C-4B5A-842F-1B863BE3BF73}"/>
              </a:ext>
            </a:extLst>
          </p:cNvPr>
          <p:cNvSpPr>
            <a:spLocks noGrp="1"/>
          </p:cNvSpPr>
          <p:nvPr>
            <p:ph type="sldNum" sz="quarter" idx="12"/>
          </p:nvPr>
        </p:nvSpPr>
        <p:spPr/>
        <p:txBody>
          <a:bodyPr/>
          <a:lstStyle/>
          <a:p>
            <a:fld id="{5217D969-FAF6-4667-9EED-A6C98B22320E}" type="slidenum">
              <a:rPr lang="en-US" smtClean="0"/>
              <a:pPr/>
              <a:t>2</a:t>
            </a:fld>
            <a:endParaRPr lang="en-US"/>
          </a:p>
        </p:txBody>
      </p:sp>
      <p:sp>
        <p:nvSpPr>
          <p:cNvPr id="6" name="Title 5">
            <a:extLst>
              <a:ext uri="{FF2B5EF4-FFF2-40B4-BE49-F238E27FC236}">
                <a16:creationId xmlns:a16="http://schemas.microsoft.com/office/drawing/2014/main" id="{348D970F-F25E-49BC-863A-6ABB0ADB8A50}"/>
              </a:ext>
            </a:extLst>
          </p:cNvPr>
          <p:cNvSpPr>
            <a:spLocks noGrp="1"/>
          </p:cNvSpPr>
          <p:nvPr>
            <p:ph type="title"/>
          </p:nvPr>
        </p:nvSpPr>
        <p:spPr/>
        <p:txBody>
          <a:bodyPr/>
          <a:lstStyle/>
          <a:p>
            <a:r>
              <a:rPr lang="en-US" dirty="0"/>
              <a:t>Federal Funding Sources</a:t>
            </a:r>
          </a:p>
        </p:txBody>
      </p:sp>
    </p:spTree>
    <p:extLst>
      <p:ext uri="{BB962C8B-B14F-4D97-AF65-F5344CB8AC3E}">
        <p14:creationId xmlns:p14="http://schemas.microsoft.com/office/powerpoint/2010/main" val="19736734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EAB8B9B-CEF4-4ED3-81B8-22EC11FA5346}"/>
              </a:ext>
            </a:extLst>
          </p:cNvPr>
          <p:cNvSpPr>
            <a:spLocks noGrp="1"/>
          </p:cNvSpPr>
          <p:nvPr>
            <p:ph type="dt" sz="half" idx="10"/>
          </p:nvPr>
        </p:nvSpPr>
        <p:spPr/>
        <p:txBody>
          <a:bodyPr/>
          <a:lstStyle/>
          <a:p>
            <a:fld id="{58346BA8-32D5-4FF6-A5B6-E8669086E22B}" type="datetime1">
              <a:rPr lang="en-US" smtClean="0"/>
              <a:pPr/>
              <a:t>9/12/2022</a:t>
            </a:fld>
            <a:endParaRPr lang="en-US" dirty="0"/>
          </a:p>
        </p:txBody>
      </p:sp>
      <p:sp>
        <p:nvSpPr>
          <p:cNvPr id="4" name="Footer Placeholder 3">
            <a:extLst>
              <a:ext uri="{FF2B5EF4-FFF2-40B4-BE49-F238E27FC236}">
                <a16:creationId xmlns:a16="http://schemas.microsoft.com/office/drawing/2014/main" id="{0D52AE85-283C-4453-A696-F749DA3BE6C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7C505BA-3171-4DC7-AA31-58F28A036714}"/>
              </a:ext>
            </a:extLst>
          </p:cNvPr>
          <p:cNvSpPr>
            <a:spLocks noGrp="1"/>
          </p:cNvSpPr>
          <p:nvPr>
            <p:ph type="sldNum" sz="quarter" idx="12"/>
          </p:nvPr>
        </p:nvSpPr>
        <p:spPr/>
        <p:txBody>
          <a:bodyPr/>
          <a:lstStyle/>
          <a:p>
            <a:fld id="{5217D969-FAF6-4667-9EED-A6C98B22320E}" type="slidenum">
              <a:rPr lang="en-US" smtClean="0"/>
              <a:pPr/>
              <a:t>20</a:t>
            </a:fld>
            <a:endParaRPr lang="en-US" dirty="0"/>
          </a:p>
        </p:txBody>
      </p:sp>
      <p:sp>
        <p:nvSpPr>
          <p:cNvPr id="6" name="Title 5">
            <a:extLst>
              <a:ext uri="{FF2B5EF4-FFF2-40B4-BE49-F238E27FC236}">
                <a16:creationId xmlns:a16="http://schemas.microsoft.com/office/drawing/2014/main" id="{2420A969-F4C0-44F7-93A8-67FD9D680F38}"/>
              </a:ext>
            </a:extLst>
          </p:cNvPr>
          <p:cNvSpPr>
            <a:spLocks noGrp="1"/>
          </p:cNvSpPr>
          <p:nvPr>
            <p:ph type="title"/>
          </p:nvPr>
        </p:nvSpPr>
        <p:spPr/>
        <p:txBody>
          <a:bodyPr/>
          <a:lstStyle/>
          <a:p>
            <a:r>
              <a:rPr lang="en-US" dirty="0"/>
              <a:t>JJ Mid/Final Report Questions</a:t>
            </a:r>
          </a:p>
        </p:txBody>
      </p:sp>
      <p:sp>
        <p:nvSpPr>
          <p:cNvPr id="13" name="Content Placeholder 12">
            <a:extLst>
              <a:ext uri="{FF2B5EF4-FFF2-40B4-BE49-F238E27FC236}">
                <a16:creationId xmlns:a16="http://schemas.microsoft.com/office/drawing/2014/main" id="{E5009465-B567-45D9-B513-A770573DBC98}"/>
              </a:ext>
            </a:extLst>
          </p:cNvPr>
          <p:cNvSpPr>
            <a:spLocks noGrp="1"/>
          </p:cNvSpPr>
          <p:nvPr>
            <p:ph idx="1"/>
          </p:nvPr>
        </p:nvSpPr>
        <p:spPr/>
        <p:txBody>
          <a:bodyPr/>
          <a:lstStyle/>
          <a:p>
            <a:pPr marL="109728" indent="0">
              <a:buNone/>
            </a:pPr>
            <a:r>
              <a:rPr lang="en-US" dirty="0"/>
              <a:t>Quantitative report data may include:</a:t>
            </a:r>
          </a:p>
          <a:p>
            <a:pPr marL="109728" indent="0">
              <a:buNone/>
            </a:pPr>
            <a:endParaRPr lang="en-US" dirty="0"/>
          </a:p>
          <a:p>
            <a:r>
              <a:rPr lang="en-US" dirty="0"/>
              <a:t>Frequency, Capacity</a:t>
            </a:r>
          </a:p>
          <a:p>
            <a:r>
              <a:rPr lang="en-US" dirty="0"/>
              <a:t>Program Activities</a:t>
            </a:r>
          </a:p>
          <a:p>
            <a:r>
              <a:rPr lang="en-US" dirty="0"/>
              <a:t>Referral Sources (to and from the program)</a:t>
            </a:r>
          </a:p>
          <a:p>
            <a:r>
              <a:rPr lang="en-US" dirty="0"/>
              <a:t>Outputs/Outcomes</a:t>
            </a:r>
          </a:p>
          <a:p>
            <a:endParaRPr lang="en-US" dirty="0"/>
          </a:p>
        </p:txBody>
      </p:sp>
    </p:spTree>
    <p:extLst>
      <p:ext uri="{BB962C8B-B14F-4D97-AF65-F5344CB8AC3E}">
        <p14:creationId xmlns:p14="http://schemas.microsoft.com/office/powerpoint/2010/main" val="3119571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05C6334-C3D4-4E24-B252-AC808E794929}"/>
              </a:ext>
            </a:extLst>
          </p:cNvPr>
          <p:cNvSpPr>
            <a:spLocks noGrp="1"/>
          </p:cNvSpPr>
          <p:nvPr>
            <p:ph idx="1"/>
          </p:nvPr>
        </p:nvSpPr>
        <p:spPr/>
        <p:txBody>
          <a:bodyPr>
            <a:normAutofit/>
          </a:bodyPr>
          <a:lstStyle/>
          <a:p>
            <a:pPr marL="109728" indent="0">
              <a:spcAft>
                <a:spcPts val="400"/>
              </a:spcAft>
              <a:buSzPct val="100000"/>
              <a:buNone/>
            </a:pPr>
            <a:r>
              <a:rPr lang="en-US" sz="2400" dirty="0"/>
              <a:t>Qualitative report questions may include:</a:t>
            </a:r>
          </a:p>
          <a:p>
            <a:pPr marL="109728" indent="0">
              <a:spcAft>
                <a:spcPts val="400"/>
              </a:spcAft>
              <a:buSzPct val="100000"/>
              <a:buNone/>
            </a:pPr>
            <a:endParaRPr lang="en-US" sz="2300" dirty="0"/>
          </a:p>
          <a:p>
            <a:pPr>
              <a:spcAft>
                <a:spcPts val="400"/>
              </a:spcAft>
              <a:buSzPct val="100000"/>
            </a:pPr>
            <a:r>
              <a:rPr lang="en-US" sz="2300" dirty="0"/>
              <a:t>What were your accomplishments within this reporting period?</a:t>
            </a:r>
            <a:endParaRPr lang="en-US" sz="2300" i="1" dirty="0"/>
          </a:p>
          <a:p>
            <a:pPr>
              <a:spcAft>
                <a:spcPts val="400"/>
              </a:spcAft>
              <a:buSzPct val="100000"/>
            </a:pPr>
            <a:r>
              <a:rPr lang="en-US" sz="2300" dirty="0"/>
              <a:t>What goals were accomplished as they relate to your grant application?</a:t>
            </a:r>
            <a:endParaRPr lang="en-US" sz="2300" i="1" dirty="0"/>
          </a:p>
          <a:p>
            <a:pPr>
              <a:spcAft>
                <a:spcPts val="400"/>
              </a:spcAft>
              <a:buSzPct val="100000"/>
            </a:pPr>
            <a:r>
              <a:rPr lang="en-US" sz="2300" dirty="0"/>
              <a:t>What problems/barriers did you encounter, if any, within the reporting period that prevented you from reaching your program goals or milestones?</a:t>
            </a:r>
            <a:endParaRPr lang="en-US" sz="2300" i="1" dirty="0"/>
          </a:p>
          <a:p>
            <a:pPr>
              <a:spcAft>
                <a:spcPts val="400"/>
              </a:spcAft>
              <a:buSzPct val="100000"/>
            </a:pPr>
            <a:r>
              <a:rPr lang="en-US" sz="2300" dirty="0"/>
              <a:t>Please share a success story detailing your impact.</a:t>
            </a:r>
          </a:p>
        </p:txBody>
      </p:sp>
      <p:sp>
        <p:nvSpPr>
          <p:cNvPr id="3" name="Date Placeholder 2">
            <a:extLst>
              <a:ext uri="{FF2B5EF4-FFF2-40B4-BE49-F238E27FC236}">
                <a16:creationId xmlns:a16="http://schemas.microsoft.com/office/drawing/2014/main" id="{DEAB8B9B-CEF4-4ED3-81B8-22EC11FA5346}"/>
              </a:ext>
            </a:extLst>
          </p:cNvPr>
          <p:cNvSpPr>
            <a:spLocks noGrp="1"/>
          </p:cNvSpPr>
          <p:nvPr>
            <p:ph type="dt" sz="half" idx="10"/>
          </p:nvPr>
        </p:nvSpPr>
        <p:spPr/>
        <p:txBody>
          <a:bodyPr/>
          <a:lstStyle/>
          <a:p>
            <a:fld id="{58346BA8-32D5-4FF6-A5B6-E8669086E22B}" type="datetime1">
              <a:rPr lang="en-US" smtClean="0"/>
              <a:t>9/12/2022</a:t>
            </a:fld>
            <a:endParaRPr lang="en-US" dirty="0"/>
          </a:p>
        </p:txBody>
      </p:sp>
      <p:sp>
        <p:nvSpPr>
          <p:cNvPr id="4" name="Footer Placeholder 3">
            <a:extLst>
              <a:ext uri="{FF2B5EF4-FFF2-40B4-BE49-F238E27FC236}">
                <a16:creationId xmlns:a16="http://schemas.microsoft.com/office/drawing/2014/main" id="{0D52AE85-283C-4453-A696-F749DA3BE6C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7C505BA-3171-4DC7-AA31-58F28A036714}"/>
              </a:ext>
            </a:extLst>
          </p:cNvPr>
          <p:cNvSpPr>
            <a:spLocks noGrp="1"/>
          </p:cNvSpPr>
          <p:nvPr>
            <p:ph type="sldNum" sz="quarter" idx="12"/>
          </p:nvPr>
        </p:nvSpPr>
        <p:spPr/>
        <p:txBody>
          <a:bodyPr/>
          <a:lstStyle/>
          <a:p>
            <a:fld id="{5217D969-FAF6-4667-9EED-A6C98B22320E}" type="slidenum">
              <a:rPr lang="en-US" smtClean="0"/>
              <a:t>21</a:t>
            </a:fld>
            <a:endParaRPr lang="en-US" dirty="0"/>
          </a:p>
        </p:txBody>
      </p:sp>
      <p:sp>
        <p:nvSpPr>
          <p:cNvPr id="6" name="Title 5">
            <a:extLst>
              <a:ext uri="{FF2B5EF4-FFF2-40B4-BE49-F238E27FC236}">
                <a16:creationId xmlns:a16="http://schemas.microsoft.com/office/drawing/2014/main" id="{2420A969-F4C0-44F7-93A8-67FD9D680F38}"/>
              </a:ext>
            </a:extLst>
          </p:cNvPr>
          <p:cNvSpPr>
            <a:spLocks noGrp="1"/>
          </p:cNvSpPr>
          <p:nvPr>
            <p:ph type="title"/>
          </p:nvPr>
        </p:nvSpPr>
        <p:spPr/>
        <p:txBody>
          <a:bodyPr/>
          <a:lstStyle/>
          <a:p>
            <a:r>
              <a:rPr lang="en-US" dirty="0"/>
              <a:t>JJ Mid/Final Report Questions</a:t>
            </a:r>
          </a:p>
        </p:txBody>
      </p:sp>
    </p:spTree>
    <p:extLst>
      <p:ext uri="{BB962C8B-B14F-4D97-AF65-F5344CB8AC3E}">
        <p14:creationId xmlns:p14="http://schemas.microsoft.com/office/powerpoint/2010/main" val="2165777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B7149199-3BCF-4206-9035-DE4014291FC0}"/>
              </a:ext>
            </a:extLst>
          </p:cNvPr>
          <p:cNvPicPr>
            <a:picLocks noGrp="1" noChangeAspect="1"/>
          </p:cNvPicPr>
          <p:nvPr>
            <p:ph idx="1"/>
          </p:nvPr>
        </p:nvPicPr>
        <p:blipFill rotWithShape="1">
          <a:blip r:embed="rId3"/>
          <a:srcRect t="4240"/>
          <a:stretch/>
        </p:blipFill>
        <p:spPr>
          <a:xfrm>
            <a:off x="883577" y="1417637"/>
            <a:ext cx="7376845" cy="4640833"/>
          </a:xfrm>
          <a:prstGeom prst="rect">
            <a:avLst/>
          </a:prstGeom>
        </p:spPr>
      </p:pic>
      <p:sp>
        <p:nvSpPr>
          <p:cNvPr id="3" name="Date Placeholder 2">
            <a:extLst>
              <a:ext uri="{FF2B5EF4-FFF2-40B4-BE49-F238E27FC236}">
                <a16:creationId xmlns:a16="http://schemas.microsoft.com/office/drawing/2014/main" id="{DEAB8B9B-CEF4-4ED3-81B8-22EC11FA5346}"/>
              </a:ext>
            </a:extLst>
          </p:cNvPr>
          <p:cNvSpPr>
            <a:spLocks noGrp="1"/>
          </p:cNvSpPr>
          <p:nvPr>
            <p:ph type="dt" sz="half" idx="10"/>
          </p:nvPr>
        </p:nvSpPr>
        <p:spPr/>
        <p:txBody>
          <a:bodyPr/>
          <a:lstStyle/>
          <a:p>
            <a:fld id="{58346BA8-32D5-4FF6-A5B6-E8669086E22B}" type="datetime1">
              <a:rPr lang="en-US" smtClean="0"/>
              <a:t>9/12/2022</a:t>
            </a:fld>
            <a:endParaRPr lang="en-US" dirty="0"/>
          </a:p>
        </p:txBody>
      </p:sp>
      <p:sp>
        <p:nvSpPr>
          <p:cNvPr id="4" name="Footer Placeholder 3">
            <a:extLst>
              <a:ext uri="{FF2B5EF4-FFF2-40B4-BE49-F238E27FC236}">
                <a16:creationId xmlns:a16="http://schemas.microsoft.com/office/drawing/2014/main" id="{0D52AE85-283C-4453-A696-F749DA3BE6C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7C505BA-3171-4DC7-AA31-58F28A036714}"/>
              </a:ext>
            </a:extLst>
          </p:cNvPr>
          <p:cNvSpPr>
            <a:spLocks noGrp="1"/>
          </p:cNvSpPr>
          <p:nvPr>
            <p:ph type="sldNum" sz="quarter" idx="12"/>
          </p:nvPr>
        </p:nvSpPr>
        <p:spPr/>
        <p:txBody>
          <a:bodyPr/>
          <a:lstStyle/>
          <a:p>
            <a:fld id="{5217D969-FAF6-4667-9EED-A6C98B22320E}" type="slidenum">
              <a:rPr lang="en-US" smtClean="0"/>
              <a:t>22</a:t>
            </a:fld>
            <a:endParaRPr lang="en-US" dirty="0"/>
          </a:p>
        </p:txBody>
      </p:sp>
      <p:sp>
        <p:nvSpPr>
          <p:cNvPr id="6" name="Title 5">
            <a:extLst>
              <a:ext uri="{FF2B5EF4-FFF2-40B4-BE49-F238E27FC236}">
                <a16:creationId xmlns:a16="http://schemas.microsoft.com/office/drawing/2014/main" id="{2420A969-F4C0-44F7-93A8-67FD9D680F38}"/>
              </a:ext>
            </a:extLst>
          </p:cNvPr>
          <p:cNvSpPr>
            <a:spLocks noGrp="1"/>
          </p:cNvSpPr>
          <p:nvPr>
            <p:ph type="title"/>
          </p:nvPr>
        </p:nvSpPr>
        <p:spPr/>
        <p:txBody>
          <a:bodyPr/>
          <a:lstStyle/>
          <a:p>
            <a:r>
              <a:rPr lang="en-US" dirty="0"/>
              <a:t>JJ Mid/Final Reports</a:t>
            </a:r>
          </a:p>
        </p:txBody>
      </p:sp>
    </p:spTree>
    <p:extLst>
      <p:ext uri="{BB962C8B-B14F-4D97-AF65-F5344CB8AC3E}">
        <p14:creationId xmlns:p14="http://schemas.microsoft.com/office/powerpoint/2010/main" val="29065515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D78A2AB-8F4F-4A78-A619-D25AC3FF56D0}"/>
              </a:ext>
            </a:extLst>
          </p:cNvPr>
          <p:cNvSpPr>
            <a:spLocks noGrp="1"/>
          </p:cNvSpPr>
          <p:nvPr>
            <p:ph idx="1"/>
          </p:nvPr>
        </p:nvSpPr>
        <p:spPr/>
        <p:txBody>
          <a:bodyPr/>
          <a:lstStyle/>
          <a:p>
            <a:r>
              <a:rPr lang="en-US" dirty="0"/>
              <a:t>Establish a recordkeeping system and collect data based on the required reporting elements</a:t>
            </a:r>
          </a:p>
          <a:p>
            <a:endParaRPr lang="en-US" dirty="0"/>
          </a:p>
          <a:p>
            <a:r>
              <a:rPr lang="en-US" dirty="0"/>
              <a:t>Be honest about barriers, realistic about successes</a:t>
            </a:r>
          </a:p>
          <a:p>
            <a:endParaRPr lang="en-US" dirty="0"/>
          </a:p>
          <a:p>
            <a:r>
              <a:rPr lang="en-US" dirty="0"/>
              <a:t>Contact the GCC if you experience any difficulty executing the work of your project – we want to support you!</a:t>
            </a:r>
          </a:p>
        </p:txBody>
      </p:sp>
      <p:sp>
        <p:nvSpPr>
          <p:cNvPr id="3" name="Date Placeholder 2">
            <a:extLst>
              <a:ext uri="{FF2B5EF4-FFF2-40B4-BE49-F238E27FC236}">
                <a16:creationId xmlns:a16="http://schemas.microsoft.com/office/drawing/2014/main" id="{69E8DADA-2E15-4C20-9E90-D9E2BB42DC5A}"/>
              </a:ext>
            </a:extLst>
          </p:cNvPr>
          <p:cNvSpPr>
            <a:spLocks noGrp="1"/>
          </p:cNvSpPr>
          <p:nvPr>
            <p:ph type="dt" sz="half" idx="10"/>
          </p:nvPr>
        </p:nvSpPr>
        <p:spPr/>
        <p:txBody>
          <a:bodyPr/>
          <a:lstStyle/>
          <a:p>
            <a:fld id="{58346BA8-32D5-4FF6-A5B6-E8669086E22B}" type="datetime1">
              <a:rPr lang="en-US" smtClean="0"/>
              <a:t>9/12/2022</a:t>
            </a:fld>
            <a:endParaRPr lang="en-US" dirty="0"/>
          </a:p>
        </p:txBody>
      </p:sp>
      <p:sp>
        <p:nvSpPr>
          <p:cNvPr id="4" name="Footer Placeholder 3">
            <a:extLst>
              <a:ext uri="{FF2B5EF4-FFF2-40B4-BE49-F238E27FC236}">
                <a16:creationId xmlns:a16="http://schemas.microsoft.com/office/drawing/2014/main" id="{C114C82A-DE12-4564-918B-AAC96447BFA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0C3B294-6D3C-4DD6-9869-AD78B893EE10}"/>
              </a:ext>
            </a:extLst>
          </p:cNvPr>
          <p:cNvSpPr>
            <a:spLocks noGrp="1"/>
          </p:cNvSpPr>
          <p:nvPr>
            <p:ph type="sldNum" sz="quarter" idx="12"/>
          </p:nvPr>
        </p:nvSpPr>
        <p:spPr/>
        <p:txBody>
          <a:bodyPr/>
          <a:lstStyle/>
          <a:p>
            <a:fld id="{5217D969-FAF6-4667-9EED-A6C98B22320E}" type="slidenum">
              <a:rPr lang="en-US" smtClean="0"/>
              <a:t>23</a:t>
            </a:fld>
            <a:endParaRPr lang="en-US" dirty="0"/>
          </a:p>
        </p:txBody>
      </p:sp>
      <p:sp>
        <p:nvSpPr>
          <p:cNvPr id="6" name="Title 5">
            <a:extLst>
              <a:ext uri="{FF2B5EF4-FFF2-40B4-BE49-F238E27FC236}">
                <a16:creationId xmlns:a16="http://schemas.microsoft.com/office/drawing/2014/main" id="{960A6347-2B53-41EF-94E8-2230170D02FE}"/>
              </a:ext>
            </a:extLst>
          </p:cNvPr>
          <p:cNvSpPr>
            <a:spLocks noGrp="1"/>
          </p:cNvSpPr>
          <p:nvPr>
            <p:ph type="title"/>
          </p:nvPr>
        </p:nvSpPr>
        <p:spPr/>
        <p:txBody>
          <a:bodyPr/>
          <a:lstStyle/>
          <a:p>
            <a:r>
              <a:rPr lang="en-US" dirty="0"/>
              <a:t>JJ Reporting Tips</a:t>
            </a:r>
          </a:p>
        </p:txBody>
      </p:sp>
    </p:spTree>
    <p:extLst>
      <p:ext uri="{BB962C8B-B14F-4D97-AF65-F5344CB8AC3E}">
        <p14:creationId xmlns:p14="http://schemas.microsoft.com/office/powerpoint/2010/main" val="14572916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400621C-4EA5-4F8B-8DFD-2B8B59ED6C81}"/>
              </a:ext>
            </a:extLst>
          </p:cNvPr>
          <p:cNvSpPr>
            <a:spLocks noGrp="1"/>
          </p:cNvSpPr>
          <p:nvPr>
            <p:ph idx="1"/>
          </p:nvPr>
        </p:nvSpPr>
        <p:spPr/>
        <p:txBody>
          <a:bodyPr>
            <a:normAutofit/>
          </a:bodyPr>
          <a:lstStyle/>
          <a:p>
            <a:pPr marL="109728" indent="0">
              <a:buNone/>
            </a:pPr>
            <a:endParaRPr lang="en-US" sz="2800" dirty="0"/>
          </a:p>
          <a:p>
            <a:pPr marL="109728" indent="0">
              <a:buNone/>
            </a:pPr>
            <a:r>
              <a:rPr lang="en-US" sz="2800" dirty="0"/>
              <a:t>If you need assistance with required reports, contact a member for the Juvenile Justice Planning Team:</a:t>
            </a:r>
          </a:p>
          <a:p>
            <a:pPr marL="109728" indent="0" algn="ctr">
              <a:buNone/>
            </a:pPr>
            <a:r>
              <a:rPr lang="en-US" sz="2800" dirty="0"/>
              <a:t>(919)733-4564</a:t>
            </a:r>
          </a:p>
          <a:p>
            <a:pPr marL="109728" indent="0" algn="ctr">
              <a:buNone/>
            </a:pPr>
            <a:endParaRPr lang="en-US" sz="2800" dirty="0"/>
          </a:p>
          <a:p>
            <a:pPr marL="109728" indent="0" algn="ctr">
              <a:buNone/>
            </a:pPr>
            <a:endParaRPr lang="en-US" sz="2800" dirty="0"/>
          </a:p>
        </p:txBody>
      </p:sp>
      <p:sp>
        <p:nvSpPr>
          <p:cNvPr id="5" name="Slide Number Placeholder 4">
            <a:extLst>
              <a:ext uri="{FF2B5EF4-FFF2-40B4-BE49-F238E27FC236}">
                <a16:creationId xmlns:a16="http://schemas.microsoft.com/office/drawing/2014/main" id="{5FF974BA-A525-4588-B89C-A5DDB4C42D5B}"/>
              </a:ext>
            </a:extLst>
          </p:cNvPr>
          <p:cNvSpPr>
            <a:spLocks noGrp="1"/>
          </p:cNvSpPr>
          <p:nvPr>
            <p:ph type="sldNum" sz="quarter" idx="12"/>
          </p:nvPr>
        </p:nvSpPr>
        <p:spPr/>
        <p:txBody>
          <a:bodyPr/>
          <a:lstStyle/>
          <a:p>
            <a:fld id="{5217D969-FAF6-4667-9EED-A6C98B22320E}" type="slidenum">
              <a:rPr lang="en-US" smtClean="0"/>
              <a:t>24</a:t>
            </a:fld>
            <a:endParaRPr lang="en-US" dirty="0"/>
          </a:p>
        </p:txBody>
      </p:sp>
      <p:sp>
        <p:nvSpPr>
          <p:cNvPr id="6" name="Title 5">
            <a:extLst>
              <a:ext uri="{FF2B5EF4-FFF2-40B4-BE49-F238E27FC236}">
                <a16:creationId xmlns:a16="http://schemas.microsoft.com/office/drawing/2014/main" id="{CBC411B6-EFF5-48F6-8233-37101FCCEBAE}"/>
              </a:ext>
            </a:extLst>
          </p:cNvPr>
          <p:cNvSpPr>
            <a:spLocks noGrp="1"/>
          </p:cNvSpPr>
          <p:nvPr>
            <p:ph type="title"/>
          </p:nvPr>
        </p:nvSpPr>
        <p:spPr/>
        <p:txBody>
          <a:bodyPr>
            <a:normAutofit/>
          </a:bodyPr>
          <a:lstStyle/>
          <a:p>
            <a:r>
              <a:rPr lang="en-US" dirty="0"/>
              <a:t>Questions?</a:t>
            </a:r>
          </a:p>
        </p:txBody>
      </p:sp>
      <p:graphicFrame>
        <p:nvGraphicFramePr>
          <p:cNvPr id="3" name="Table 3">
            <a:extLst>
              <a:ext uri="{FF2B5EF4-FFF2-40B4-BE49-F238E27FC236}">
                <a16:creationId xmlns:a16="http://schemas.microsoft.com/office/drawing/2014/main" id="{16069F2F-8F14-499A-815C-1FE79A80AE82}"/>
              </a:ext>
            </a:extLst>
          </p:cNvPr>
          <p:cNvGraphicFramePr>
            <a:graphicFrameLocks noGrp="1"/>
          </p:cNvGraphicFramePr>
          <p:nvPr>
            <p:extLst>
              <p:ext uri="{D42A27DB-BD31-4B8C-83A1-F6EECF244321}">
                <p14:modId xmlns:p14="http://schemas.microsoft.com/office/powerpoint/2010/main" val="2782238262"/>
              </p:ext>
            </p:extLst>
          </p:nvPr>
        </p:nvGraphicFramePr>
        <p:xfrm>
          <a:off x="457200" y="4047732"/>
          <a:ext cx="8229600" cy="1645920"/>
        </p:xfrm>
        <a:graphic>
          <a:graphicData uri="http://schemas.openxmlformats.org/drawingml/2006/table">
            <a:tbl>
              <a:tblPr firstRow="1" bandRow="1">
                <a:tableStyleId>{2D5ABB26-0587-4C30-8999-92F81FD0307C}</a:tableStyleId>
              </a:tblPr>
              <a:tblGrid>
                <a:gridCol w="3234629">
                  <a:extLst>
                    <a:ext uri="{9D8B030D-6E8A-4147-A177-3AD203B41FA5}">
                      <a16:colId xmlns:a16="http://schemas.microsoft.com/office/drawing/2014/main" val="3049455737"/>
                    </a:ext>
                  </a:extLst>
                </a:gridCol>
                <a:gridCol w="4994971">
                  <a:extLst>
                    <a:ext uri="{9D8B030D-6E8A-4147-A177-3AD203B41FA5}">
                      <a16:colId xmlns:a16="http://schemas.microsoft.com/office/drawing/2014/main" val="873845794"/>
                    </a:ext>
                  </a:extLst>
                </a:gridCol>
              </a:tblGrid>
              <a:tr h="370840">
                <a:tc>
                  <a:txBody>
                    <a:bodyPr/>
                    <a:lstStyle/>
                    <a:p>
                      <a:r>
                        <a:rPr lang="en-US" sz="2400" b="1" dirty="0"/>
                        <a:t>Adonicca McAllister</a:t>
                      </a:r>
                      <a:r>
                        <a:rPr lang="en-US" sz="2400" dirty="0"/>
                        <a:t>,</a:t>
                      </a:r>
                    </a:p>
                    <a:p>
                      <a:r>
                        <a:rPr lang="en-US" sz="2400" dirty="0"/>
                        <a:t>Lead Planner</a:t>
                      </a:r>
                    </a:p>
                  </a:txBody>
                  <a:tcPr/>
                </a:tc>
                <a:tc>
                  <a:txBody>
                    <a:bodyPr/>
                    <a:lstStyle/>
                    <a:p>
                      <a:r>
                        <a:rPr lang="en-US" sz="2400" dirty="0"/>
                        <a:t>adonicca.mcallister@ncdps.gov</a:t>
                      </a:r>
                    </a:p>
                  </a:txBody>
                  <a:tcPr/>
                </a:tc>
                <a:extLst>
                  <a:ext uri="{0D108BD9-81ED-4DB2-BD59-A6C34878D82A}">
                    <a16:rowId xmlns:a16="http://schemas.microsoft.com/office/drawing/2014/main" val="2981946285"/>
                  </a:ext>
                </a:extLst>
              </a:tr>
              <a:tr h="370840">
                <a:tc>
                  <a:txBody>
                    <a:bodyPr/>
                    <a:lstStyle/>
                    <a:p>
                      <a:r>
                        <a:rPr lang="en-US" sz="2400" b="1" dirty="0"/>
                        <a:t>Toni Lockley</a:t>
                      </a:r>
                      <a:r>
                        <a:rPr lang="en-US" sz="2400" dirty="0"/>
                        <a:t>, </a:t>
                      </a:r>
                    </a:p>
                    <a:p>
                      <a:r>
                        <a:rPr lang="en-US" sz="2400" dirty="0"/>
                        <a:t>JJ Planner</a:t>
                      </a:r>
                    </a:p>
                  </a:txBody>
                  <a:tcPr/>
                </a:tc>
                <a:tc>
                  <a:txBody>
                    <a:bodyPr/>
                    <a:lstStyle/>
                    <a:p>
                      <a:r>
                        <a:rPr lang="en-US" sz="2400" dirty="0"/>
                        <a:t>toni.lockley1@ncdps.gov</a:t>
                      </a:r>
                    </a:p>
                  </a:txBody>
                  <a:tcPr/>
                </a:tc>
                <a:extLst>
                  <a:ext uri="{0D108BD9-81ED-4DB2-BD59-A6C34878D82A}">
                    <a16:rowId xmlns:a16="http://schemas.microsoft.com/office/drawing/2014/main" val="1364347751"/>
                  </a:ext>
                </a:extLst>
              </a:tr>
            </a:tbl>
          </a:graphicData>
        </a:graphic>
      </p:graphicFrame>
    </p:spTree>
    <p:extLst>
      <p:ext uri="{BB962C8B-B14F-4D97-AF65-F5344CB8AC3E}">
        <p14:creationId xmlns:p14="http://schemas.microsoft.com/office/powerpoint/2010/main" val="17868236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FF99FB3-122E-47DB-9440-B48F10DE94B9}"/>
              </a:ext>
            </a:extLst>
          </p:cNvPr>
          <p:cNvSpPr>
            <a:spLocks noGrp="1"/>
          </p:cNvSpPr>
          <p:nvPr>
            <p:ph idx="1"/>
          </p:nvPr>
        </p:nvSpPr>
        <p:spPr/>
        <p:txBody>
          <a:bodyPr/>
          <a:lstStyle/>
          <a:p>
            <a:pPr marL="109728" indent="0">
              <a:buNone/>
            </a:pPr>
            <a:r>
              <a:rPr lang="en-US" sz="2750" dirty="0"/>
              <a:t>All projects approved for funding by the Juvenile Justice Planning Committee are </a:t>
            </a:r>
            <a:r>
              <a:rPr lang="en-US" sz="2750" b="1" u="sng" dirty="0"/>
              <a:t>required</a:t>
            </a:r>
            <a:r>
              <a:rPr lang="en-US" sz="2750" dirty="0"/>
              <a:t> to submit regular performance reports as a condition of the grant award.</a:t>
            </a:r>
          </a:p>
          <a:p>
            <a:endParaRPr lang="en-US" dirty="0"/>
          </a:p>
          <a:p>
            <a:r>
              <a:rPr lang="en-US" dirty="0"/>
              <a:t>Reports must be submitted by their respective deadlines.</a:t>
            </a:r>
          </a:p>
          <a:p>
            <a:endParaRPr lang="en-US" dirty="0"/>
          </a:p>
          <a:p>
            <a:pPr marL="109728" indent="0" algn="ctr">
              <a:buNone/>
            </a:pPr>
            <a:r>
              <a:rPr lang="en-US" b="1" dirty="0">
                <a:solidFill>
                  <a:srgbClr val="FFFF00"/>
                </a:solidFill>
              </a:rPr>
              <a:t>Non-submission of reports will impact your ability to receive reimbursements for project-related expenses!</a:t>
            </a:r>
          </a:p>
        </p:txBody>
      </p:sp>
      <p:sp>
        <p:nvSpPr>
          <p:cNvPr id="3" name="Date Placeholder 2">
            <a:extLst>
              <a:ext uri="{FF2B5EF4-FFF2-40B4-BE49-F238E27FC236}">
                <a16:creationId xmlns:a16="http://schemas.microsoft.com/office/drawing/2014/main" id="{E72D7559-E9A4-4846-8FD3-0674341A8A49}"/>
              </a:ext>
            </a:extLst>
          </p:cNvPr>
          <p:cNvSpPr>
            <a:spLocks noGrp="1"/>
          </p:cNvSpPr>
          <p:nvPr>
            <p:ph type="dt" sz="half" idx="10"/>
          </p:nvPr>
        </p:nvSpPr>
        <p:spPr/>
        <p:txBody>
          <a:bodyPr/>
          <a:lstStyle/>
          <a:p>
            <a:fld id="{58346BA8-32D5-4FF6-A5B6-E8669086E22B}" type="datetime1">
              <a:rPr lang="en-US" smtClean="0"/>
              <a:pPr/>
              <a:t>9/12/2022</a:t>
            </a:fld>
            <a:endParaRPr lang="en-US" dirty="0"/>
          </a:p>
        </p:txBody>
      </p:sp>
      <p:sp>
        <p:nvSpPr>
          <p:cNvPr id="4" name="Footer Placeholder 3">
            <a:extLst>
              <a:ext uri="{FF2B5EF4-FFF2-40B4-BE49-F238E27FC236}">
                <a16:creationId xmlns:a16="http://schemas.microsoft.com/office/drawing/2014/main" id="{1D593ED2-03D4-40BE-B02D-2A26F8BE6DB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9FEF4EA-2E05-4A79-A79C-E08C1860A445}"/>
              </a:ext>
            </a:extLst>
          </p:cNvPr>
          <p:cNvSpPr>
            <a:spLocks noGrp="1"/>
          </p:cNvSpPr>
          <p:nvPr>
            <p:ph type="sldNum" sz="quarter" idx="12"/>
          </p:nvPr>
        </p:nvSpPr>
        <p:spPr/>
        <p:txBody>
          <a:bodyPr/>
          <a:lstStyle/>
          <a:p>
            <a:fld id="{5217D969-FAF6-4667-9EED-A6C98B22320E}" type="slidenum">
              <a:rPr lang="en-US" smtClean="0"/>
              <a:pPr/>
              <a:t>3</a:t>
            </a:fld>
            <a:endParaRPr lang="en-US" dirty="0"/>
          </a:p>
        </p:txBody>
      </p:sp>
      <p:sp>
        <p:nvSpPr>
          <p:cNvPr id="6" name="Title 5">
            <a:extLst>
              <a:ext uri="{FF2B5EF4-FFF2-40B4-BE49-F238E27FC236}">
                <a16:creationId xmlns:a16="http://schemas.microsoft.com/office/drawing/2014/main" id="{F10C198A-6A9E-4FE8-86BB-949AE8744524}"/>
              </a:ext>
            </a:extLst>
          </p:cNvPr>
          <p:cNvSpPr>
            <a:spLocks noGrp="1"/>
          </p:cNvSpPr>
          <p:nvPr>
            <p:ph type="title"/>
          </p:nvPr>
        </p:nvSpPr>
        <p:spPr/>
        <p:txBody>
          <a:bodyPr/>
          <a:lstStyle/>
          <a:p>
            <a:r>
              <a:rPr lang="en-US" dirty="0"/>
              <a:t>Required Reports</a:t>
            </a:r>
          </a:p>
        </p:txBody>
      </p:sp>
    </p:spTree>
    <p:extLst>
      <p:ext uri="{BB962C8B-B14F-4D97-AF65-F5344CB8AC3E}">
        <p14:creationId xmlns:p14="http://schemas.microsoft.com/office/powerpoint/2010/main" val="460577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5217D969-FAF6-4667-9EED-A6C98B22320E}" type="slidenum">
              <a:rPr lang="en-US" smtClean="0"/>
              <a:pPr/>
              <a:t>4</a:t>
            </a:fld>
            <a:endParaRPr lang="en-US" dirty="0"/>
          </a:p>
        </p:txBody>
      </p:sp>
      <p:sp>
        <p:nvSpPr>
          <p:cNvPr id="2" name="Title 1"/>
          <p:cNvSpPr>
            <a:spLocks noGrp="1"/>
          </p:cNvSpPr>
          <p:nvPr>
            <p:ph type="title"/>
          </p:nvPr>
        </p:nvSpPr>
        <p:spPr/>
        <p:txBody>
          <a:bodyPr>
            <a:normAutofit/>
          </a:bodyPr>
          <a:lstStyle/>
          <a:p>
            <a:pPr algn="ctr"/>
            <a:r>
              <a:rPr lang="en-US" dirty="0"/>
              <a:t>Purpose of Juvenile Justice Reports</a:t>
            </a:r>
          </a:p>
        </p:txBody>
      </p:sp>
      <p:graphicFrame>
        <p:nvGraphicFramePr>
          <p:cNvPr id="4" name="Diagram 3">
            <a:extLst>
              <a:ext uri="{FF2B5EF4-FFF2-40B4-BE49-F238E27FC236}">
                <a16:creationId xmlns:a16="http://schemas.microsoft.com/office/drawing/2014/main" id="{06F4E5DB-A3C9-477C-8C2E-3B21F0A6EF7A}"/>
              </a:ext>
            </a:extLst>
          </p:cNvPr>
          <p:cNvGraphicFramePr/>
          <p:nvPr>
            <p:extLst>
              <p:ext uri="{D42A27DB-BD31-4B8C-83A1-F6EECF244321}">
                <p14:modId xmlns:p14="http://schemas.microsoft.com/office/powerpoint/2010/main" val="2738889425"/>
              </p:ext>
            </p:extLst>
          </p:nvPr>
        </p:nvGraphicFramePr>
        <p:xfrm>
          <a:off x="621586" y="1471630"/>
          <a:ext cx="7900827" cy="39147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039229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2ACDD87-402B-4FD6-9905-5B9B2017496B}"/>
              </a:ext>
            </a:extLst>
          </p:cNvPr>
          <p:cNvSpPr>
            <a:spLocks noGrp="1"/>
          </p:cNvSpPr>
          <p:nvPr>
            <p:ph type="dt" sz="half" idx="10"/>
          </p:nvPr>
        </p:nvSpPr>
        <p:spPr/>
        <p:txBody>
          <a:bodyPr/>
          <a:lstStyle/>
          <a:p>
            <a:fld id="{58346BA8-32D5-4FF6-A5B6-E8669086E22B}" type="datetime1">
              <a:rPr lang="en-US" smtClean="0"/>
              <a:pPr/>
              <a:t>9/12/2022</a:t>
            </a:fld>
            <a:endParaRPr lang="en-US" dirty="0"/>
          </a:p>
        </p:txBody>
      </p:sp>
      <p:sp>
        <p:nvSpPr>
          <p:cNvPr id="4" name="Footer Placeholder 3">
            <a:extLst>
              <a:ext uri="{FF2B5EF4-FFF2-40B4-BE49-F238E27FC236}">
                <a16:creationId xmlns:a16="http://schemas.microsoft.com/office/drawing/2014/main" id="{D2393084-61E1-4DAE-AF1F-D7AEFE9593E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799BC11-E145-4D79-B778-D3B9603C4832}"/>
              </a:ext>
            </a:extLst>
          </p:cNvPr>
          <p:cNvSpPr>
            <a:spLocks noGrp="1"/>
          </p:cNvSpPr>
          <p:nvPr>
            <p:ph type="sldNum" sz="quarter" idx="12"/>
          </p:nvPr>
        </p:nvSpPr>
        <p:spPr/>
        <p:txBody>
          <a:bodyPr/>
          <a:lstStyle/>
          <a:p>
            <a:fld id="{5217D969-FAF6-4667-9EED-A6C98B22320E}" type="slidenum">
              <a:rPr lang="en-US" smtClean="0"/>
              <a:pPr/>
              <a:t>5</a:t>
            </a:fld>
            <a:endParaRPr lang="en-US" dirty="0"/>
          </a:p>
        </p:txBody>
      </p:sp>
      <p:sp>
        <p:nvSpPr>
          <p:cNvPr id="6" name="Title 5">
            <a:extLst>
              <a:ext uri="{FF2B5EF4-FFF2-40B4-BE49-F238E27FC236}">
                <a16:creationId xmlns:a16="http://schemas.microsoft.com/office/drawing/2014/main" id="{E1854050-AE5A-4888-9C44-621125A26876}"/>
              </a:ext>
            </a:extLst>
          </p:cNvPr>
          <p:cNvSpPr>
            <a:spLocks noGrp="1"/>
          </p:cNvSpPr>
          <p:nvPr>
            <p:ph type="title"/>
          </p:nvPr>
        </p:nvSpPr>
        <p:spPr/>
        <p:txBody>
          <a:bodyPr/>
          <a:lstStyle/>
          <a:p>
            <a:r>
              <a:rPr lang="en-US" dirty="0"/>
              <a:t>Reports by Award Type</a:t>
            </a:r>
          </a:p>
        </p:txBody>
      </p:sp>
      <p:sp>
        <p:nvSpPr>
          <p:cNvPr id="14" name="Content Placeholder 13">
            <a:extLst>
              <a:ext uri="{FF2B5EF4-FFF2-40B4-BE49-F238E27FC236}">
                <a16:creationId xmlns:a16="http://schemas.microsoft.com/office/drawing/2014/main" id="{813E615A-7EE0-4A7B-AD0D-C78E94718B32}"/>
              </a:ext>
            </a:extLst>
          </p:cNvPr>
          <p:cNvSpPr>
            <a:spLocks noGrp="1"/>
          </p:cNvSpPr>
          <p:nvPr>
            <p:ph idx="1"/>
          </p:nvPr>
        </p:nvSpPr>
        <p:spPr>
          <a:xfrm>
            <a:off x="446926" y="1481328"/>
            <a:ext cx="8229600" cy="4525963"/>
          </a:xfrm>
        </p:spPr>
        <p:txBody>
          <a:bodyPr/>
          <a:lstStyle/>
          <a:p>
            <a:r>
              <a:rPr lang="en-US" dirty="0"/>
              <a:t>All projects funded by the GCC are required to provide an annual </a:t>
            </a:r>
            <a:r>
              <a:rPr lang="en-US" b="1" dirty="0">
                <a:solidFill>
                  <a:srgbClr val="FFFF00"/>
                </a:solidFill>
              </a:rPr>
              <a:t>Project Progress Report</a:t>
            </a:r>
            <a:r>
              <a:rPr lang="en-US" dirty="0">
                <a:solidFill>
                  <a:srgbClr val="FFFF00"/>
                </a:solidFill>
              </a:rPr>
              <a:t> </a:t>
            </a:r>
            <a:r>
              <a:rPr lang="en-US" dirty="0"/>
              <a:t>that aligns with the specific goals and objectives of the project</a:t>
            </a:r>
          </a:p>
          <a:p>
            <a:pPr marL="109728" indent="0">
              <a:buNone/>
            </a:pPr>
            <a:endParaRPr lang="en-US" dirty="0"/>
          </a:p>
          <a:p>
            <a:r>
              <a:rPr lang="en-US" dirty="0"/>
              <a:t>Both Children’s Justice Act and Juvenile Justice projects must submit a </a:t>
            </a:r>
            <a:r>
              <a:rPr lang="en-US" b="1" dirty="0">
                <a:solidFill>
                  <a:srgbClr val="FFFF00"/>
                </a:solidFill>
              </a:rPr>
              <a:t>Mid-Year</a:t>
            </a:r>
            <a:r>
              <a:rPr lang="en-US" dirty="0"/>
              <a:t> and </a:t>
            </a:r>
            <a:r>
              <a:rPr lang="en-US" b="1" dirty="0">
                <a:solidFill>
                  <a:srgbClr val="FFFF00"/>
                </a:solidFill>
              </a:rPr>
              <a:t>Final Report </a:t>
            </a:r>
          </a:p>
          <a:p>
            <a:endParaRPr lang="en-US" dirty="0"/>
          </a:p>
          <a:p>
            <a:r>
              <a:rPr lang="en-US" dirty="0"/>
              <a:t>Please note that extensions to the award period may require additional reporting </a:t>
            </a:r>
          </a:p>
        </p:txBody>
      </p:sp>
    </p:spTree>
    <p:extLst>
      <p:ext uri="{BB962C8B-B14F-4D97-AF65-F5344CB8AC3E}">
        <p14:creationId xmlns:p14="http://schemas.microsoft.com/office/powerpoint/2010/main" val="5816192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4063A37-9A2F-41C5-8209-CBE218B104AA}"/>
              </a:ext>
            </a:extLst>
          </p:cNvPr>
          <p:cNvSpPr>
            <a:spLocks noGrp="1"/>
          </p:cNvSpPr>
          <p:nvPr>
            <p:ph type="title"/>
          </p:nvPr>
        </p:nvSpPr>
        <p:spPr/>
        <p:txBody>
          <a:bodyPr/>
          <a:lstStyle/>
          <a:p>
            <a:r>
              <a:rPr lang="en-US" sz="2800" b="1" dirty="0">
                <a:solidFill>
                  <a:schemeClr val="bg1"/>
                </a:solidFill>
              </a:rPr>
              <a:t>Report Types and Deadlines</a:t>
            </a:r>
          </a:p>
        </p:txBody>
      </p:sp>
      <p:graphicFrame>
        <p:nvGraphicFramePr>
          <p:cNvPr id="8" name="Picture Placeholder 7">
            <a:extLst>
              <a:ext uri="{FF2B5EF4-FFF2-40B4-BE49-F238E27FC236}">
                <a16:creationId xmlns:a16="http://schemas.microsoft.com/office/drawing/2014/main" id="{1B1FCFAE-DFA6-40F9-BEF3-CFAB92B43F27}"/>
              </a:ext>
            </a:extLst>
          </p:cNvPr>
          <p:cNvGraphicFramePr>
            <a:graphicFrameLocks noGrp="1"/>
          </p:cNvGraphicFramePr>
          <p:nvPr>
            <p:ph sz="half" idx="1"/>
            <p:extLst>
              <p:ext uri="{D42A27DB-BD31-4B8C-83A1-F6EECF244321}">
                <p14:modId xmlns:p14="http://schemas.microsoft.com/office/powerpoint/2010/main" val="2824867900"/>
              </p:ext>
            </p:extLst>
          </p:nvPr>
        </p:nvGraphicFramePr>
        <p:xfrm>
          <a:off x="565079" y="883579"/>
          <a:ext cx="8250148" cy="3854778"/>
        </p:xfrm>
        <a:graphic>
          <a:graphicData uri="http://schemas.openxmlformats.org/drawingml/2006/table">
            <a:tbl>
              <a:tblPr firstRow="1" firstCol="1" bandRow="1">
                <a:tableStyleId>{073A0DAA-6AF3-43AB-8588-CEC1D06C72B9}</a:tableStyleId>
              </a:tblPr>
              <a:tblGrid>
                <a:gridCol w="1937774">
                  <a:extLst>
                    <a:ext uri="{9D8B030D-6E8A-4147-A177-3AD203B41FA5}">
                      <a16:colId xmlns:a16="http://schemas.microsoft.com/office/drawing/2014/main" val="1464534136"/>
                    </a:ext>
                  </a:extLst>
                </a:gridCol>
                <a:gridCol w="2265981">
                  <a:extLst>
                    <a:ext uri="{9D8B030D-6E8A-4147-A177-3AD203B41FA5}">
                      <a16:colId xmlns:a16="http://schemas.microsoft.com/office/drawing/2014/main" val="2181584624"/>
                    </a:ext>
                  </a:extLst>
                </a:gridCol>
                <a:gridCol w="2265981">
                  <a:extLst>
                    <a:ext uri="{9D8B030D-6E8A-4147-A177-3AD203B41FA5}">
                      <a16:colId xmlns:a16="http://schemas.microsoft.com/office/drawing/2014/main" val="850982335"/>
                    </a:ext>
                  </a:extLst>
                </a:gridCol>
                <a:gridCol w="1780412">
                  <a:extLst>
                    <a:ext uri="{9D8B030D-6E8A-4147-A177-3AD203B41FA5}">
                      <a16:colId xmlns:a16="http://schemas.microsoft.com/office/drawing/2014/main" val="260782024"/>
                    </a:ext>
                  </a:extLst>
                </a:gridCol>
              </a:tblGrid>
              <a:tr h="689152">
                <a:tc>
                  <a:txBody>
                    <a:bodyPr/>
                    <a:lstStyle/>
                    <a:p>
                      <a:pPr marL="0" marR="0">
                        <a:lnSpc>
                          <a:spcPct val="107000"/>
                        </a:lnSpc>
                        <a:spcBef>
                          <a:spcPts val="0"/>
                        </a:spcBef>
                        <a:spcAft>
                          <a:spcPts val="0"/>
                        </a:spcAft>
                      </a:pPr>
                      <a:r>
                        <a:rPr lang="en-US" sz="2400" u="sng" dirty="0">
                          <a:solidFill>
                            <a:schemeClr val="bg1"/>
                          </a:solidFill>
                          <a:effectLst/>
                        </a:rPr>
                        <a:t>Grant Type</a:t>
                      </a:r>
                      <a:endParaRPr lang="en-US" sz="2000" u="sng"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887" marR="59887" marT="0" marB="0" anchor="ctr">
                    <a:noFill/>
                  </a:tcPr>
                </a:tc>
                <a:tc>
                  <a:txBody>
                    <a:bodyPr/>
                    <a:lstStyle/>
                    <a:p>
                      <a:pPr marL="0" marR="0">
                        <a:lnSpc>
                          <a:spcPct val="107000"/>
                        </a:lnSpc>
                        <a:spcBef>
                          <a:spcPts val="0"/>
                        </a:spcBef>
                        <a:spcAft>
                          <a:spcPts val="0"/>
                        </a:spcAft>
                      </a:pPr>
                      <a:r>
                        <a:rPr lang="en-US" sz="2400" u="sng">
                          <a:solidFill>
                            <a:schemeClr val="bg1"/>
                          </a:solidFill>
                          <a:effectLst/>
                        </a:rPr>
                        <a:t>Report Name</a:t>
                      </a:r>
                      <a:endParaRPr lang="en-US" sz="2000" u="sng">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887" marR="59887" marT="0" marB="0" anchor="ctr">
                    <a:noFill/>
                  </a:tcPr>
                </a:tc>
                <a:tc>
                  <a:txBody>
                    <a:bodyPr/>
                    <a:lstStyle/>
                    <a:p>
                      <a:pPr marL="0" marR="0">
                        <a:lnSpc>
                          <a:spcPct val="107000"/>
                        </a:lnSpc>
                        <a:spcBef>
                          <a:spcPts val="0"/>
                        </a:spcBef>
                        <a:spcAft>
                          <a:spcPts val="0"/>
                        </a:spcAft>
                      </a:pPr>
                      <a:r>
                        <a:rPr lang="en-US" sz="2400" u="sng" dirty="0">
                          <a:solidFill>
                            <a:schemeClr val="bg1"/>
                          </a:solidFill>
                          <a:effectLst/>
                        </a:rPr>
                        <a:t>Activity Period</a:t>
                      </a:r>
                      <a:endParaRPr lang="en-US" sz="2000" u="sng"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887" marR="59887" marT="0" marB="0" anchor="ctr">
                    <a:noFill/>
                  </a:tcPr>
                </a:tc>
                <a:tc>
                  <a:txBody>
                    <a:bodyPr/>
                    <a:lstStyle/>
                    <a:p>
                      <a:pPr marL="0" marR="0">
                        <a:lnSpc>
                          <a:spcPct val="107000"/>
                        </a:lnSpc>
                        <a:spcBef>
                          <a:spcPts val="0"/>
                        </a:spcBef>
                        <a:spcAft>
                          <a:spcPts val="0"/>
                        </a:spcAft>
                      </a:pPr>
                      <a:r>
                        <a:rPr lang="en-US" sz="2400" u="sng" dirty="0">
                          <a:solidFill>
                            <a:schemeClr val="bg1"/>
                          </a:solidFill>
                          <a:effectLst/>
                        </a:rPr>
                        <a:t>Due Date</a:t>
                      </a:r>
                      <a:endParaRPr lang="en-US" sz="2000" u="sng"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887" marR="59887" marT="0" marB="0" anchor="ctr">
                    <a:noFill/>
                  </a:tcPr>
                </a:tc>
                <a:extLst>
                  <a:ext uri="{0D108BD9-81ED-4DB2-BD59-A6C34878D82A}">
                    <a16:rowId xmlns:a16="http://schemas.microsoft.com/office/drawing/2014/main" val="22828946"/>
                  </a:ext>
                </a:extLst>
              </a:tr>
              <a:tr h="639214">
                <a:tc>
                  <a:txBody>
                    <a:bodyPr/>
                    <a:lstStyle/>
                    <a:p>
                      <a:pPr marL="0" marR="0">
                        <a:lnSpc>
                          <a:spcPct val="107000"/>
                        </a:lnSpc>
                        <a:spcBef>
                          <a:spcPts val="0"/>
                        </a:spcBef>
                        <a:spcAft>
                          <a:spcPts val="0"/>
                        </a:spcAft>
                      </a:pPr>
                      <a:r>
                        <a:rPr lang="en-US" sz="1800" u="sng" dirty="0">
                          <a:solidFill>
                            <a:schemeClr val="bg1"/>
                          </a:solidFill>
                          <a:effectLst/>
                        </a:rPr>
                        <a:t>ALL</a:t>
                      </a:r>
                      <a:r>
                        <a:rPr lang="en-US" sz="1800" dirty="0">
                          <a:solidFill>
                            <a:schemeClr val="bg1"/>
                          </a:solidFill>
                          <a:effectLst/>
                        </a:rPr>
                        <a:t> GCC Grants</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887" marR="59887" marT="0" marB="0" anchor="ctr">
                    <a:solidFill>
                      <a:schemeClr val="accent1"/>
                    </a:solidFill>
                  </a:tcPr>
                </a:tc>
                <a:tc>
                  <a:txBody>
                    <a:bodyPr/>
                    <a:lstStyle/>
                    <a:p>
                      <a:pPr marL="0" marR="0">
                        <a:lnSpc>
                          <a:spcPct val="107000"/>
                        </a:lnSpc>
                        <a:spcBef>
                          <a:spcPts val="0"/>
                        </a:spcBef>
                        <a:spcAft>
                          <a:spcPts val="0"/>
                        </a:spcAft>
                      </a:pPr>
                      <a:r>
                        <a:rPr lang="en-US" sz="1800" dirty="0">
                          <a:solidFill>
                            <a:schemeClr val="bg1"/>
                          </a:solidFill>
                          <a:effectLst/>
                        </a:rPr>
                        <a:t>Project Progress Report</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887" marR="59887" marT="0" marB="0" anchor="ctr">
                    <a:solidFill>
                      <a:schemeClr val="accent1"/>
                    </a:solidFill>
                  </a:tcPr>
                </a:tc>
                <a:tc>
                  <a:txBody>
                    <a:bodyPr/>
                    <a:lstStyle/>
                    <a:p>
                      <a:pPr marL="0" marR="0">
                        <a:lnSpc>
                          <a:spcPct val="107000"/>
                        </a:lnSpc>
                        <a:spcBef>
                          <a:spcPts val="0"/>
                        </a:spcBef>
                        <a:spcAft>
                          <a:spcPts val="0"/>
                        </a:spcAft>
                      </a:pPr>
                      <a:r>
                        <a:rPr lang="en-US" sz="1800" dirty="0">
                          <a:solidFill>
                            <a:schemeClr val="bg1"/>
                          </a:solidFill>
                          <a:effectLst/>
                        </a:rPr>
                        <a:t>October – September</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887" marR="59887" marT="0" marB="0" anchor="ctr">
                    <a:solidFill>
                      <a:schemeClr val="accent1"/>
                    </a:solidFill>
                  </a:tcPr>
                </a:tc>
                <a:tc>
                  <a:txBody>
                    <a:bodyPr/>
                    <a:lstStyle/>
                    <a:p>
                      <a:pPr marL="0" marR="0">
                        <a:lnSpc>
                          <a:spcPct val="107000"/>
                        </a:lnSpc>
                        <a:spcBef>
                          <a:spcPts val="0"/>
                        </a:spcBef>
                        <a:spcAft>
                          <a:spcPts val="0"/>
                        </a:spcAft>
                      </a:pPr>
                      <a:r>
                        <a:rPr lang="en-US" sz="1800" dirty="0">
                          <a:solidFill>
                            <a:schemeClr val="bg1"/>
                          </a:solidFill>
                          <a:effectLst/>
                        </a:rPr>
                        <a:t>October 30</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887" marR="59887" marT="0" marB="0" anchor="ctr">
                    <a:solidFill>
                      <a:schemeClr val="accent1"/>
                    </a:solidFill>
                  </a:tcPr>
                </a:tc>
                <a:extLst>
                  <a:ext uri="{0D108BD9-81ED-4DB2-BD59-A6C34878D82A}">
                    <a16:rowId xmlns:a16="http://schemas.microsoft.com/office/drawing/2014/main" val="3745615532"/>
                  </a:ext>
                </a:extLst>
              </a:tr>
              <a:tr h="631603">
                <a:tc rowSpan="2">
                  <a:txBody>
                    <a:bodyPr/>
                    <a:lstStyle/>
                    <a:p>
                      <a:pPr marL="0" marR="0">
                        <a:lnSpc>
                          <a:spcPct val="107000"/>
                        </a:lnSpc>
                        <a:spcBef>
                          <a:spcPts val="0"/>
                        </a:spcBef>
                        <a:spcAft>
                          <a:spcPts val="0"/>
                        </a:spcAft>
                      </a:pPr>
                      <a:r>
                        <a:rPr lang="en-US" sz="1800" dirty="0">
                          <a:solidFill>
                            <a:schemeClr val="bg1"/>
                          </a:solidFill>
                          <a:effectLst/>
                        </a:rPr>
                        <a:t>Children’s Justice Act Grants</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887" marR="59887" marT="0" marB="0" anchor="ctr">
                    <a:solidFill>
                      <a:srgbClr val="008000"/>
                    </a:solidFill>
                  </a:tcPr>
                </a:tc>
                <a:tc>
                  <a:txBody>
                    <a:bodyPr/>
                    <a:lstStyle/>
                    <a:p>
                      <a:pPr marL="0" marR="0">
                        <a:lnSpc>
                          <a:spcPct val="107000"/>
                        </a:lnSpc>
                        <a:spcBef>
                          <a:spcPts val="0"/>
                        </a:spcBef>
                        <a:spcAft>
                          <a:spcPts val="0"/>
                        </a:spcAft>
                      </a:pPr>
                      <a:r>
                        <a:rPr lang="en-US" sz="1800">
                          <a:solidFill>
                            <a:schemeClr val="bg1"/>
                          </a:solidFill>
                          <a:effectLst/>
                        </a:rPr>
                        <a:t>JJ Mid-Year</a:t>
                      </a:r>
                      <a:endParaRPr lang="en-US"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887" marR="59887" marT="0" marB="0" anchor="ctr">
                    <a:solidFill>
                      <a:srgbClr val="008000"/>
                    </a:solidFill>
                  </a:tcPr>
                </a:tc>
                <a:tc>
                  <a:txBody>
                    <a:bodyPr/>
                    <a:lstStyle/>
                    <a:p>
                      <a:pPr marL="0" marR="0">
                        <a:lnSpc>
                          <a:spcPct val="107000"/>
                        </a:lnSpc>
                        <a:spcBef>
                          <a:spcPts val="0"/>
                        </a:spcBef>
                        <a:spcAft>
                          <a:spcPts val="0"/>
                        </a:spcAft>
                      </a:pPr>
                      <a:r>
                        <a:rPr lang="en-US" sz="1800">
                          <a:solidFill>
                            <a:schemeClr val="bg1"/>
                          </a:solidFill>
                          <a:effectLst/>
                        </a:rPr>
                        <a:t>October – March</a:t>
                      </a:r>
                      <a:endParaRPr lang="en-US"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887" marR="59887" marT="0" marB="0" anchor="ctr">
                    <a:solidFill>
                      <a:srgbClr val="008000"/>
                    </a:solidFill>
                  </a:tcPr>
                </a:tc>
                <a:tc>
                  <a:txBody>
                    <a:bodyPr/>
                    <a:lstStyle/>
                    <a:p>
                      <a:pPr marL="0" marR="0">
                        <a:lnSpc>
                          <a:spcPct val="107000"/>
                        </a:lnSpc>
                        <a:spcBef>
                          <a:spcPts val="0"/>
                        </a:spcBef>
                        <a:spcAft>
                          <a:spcPts val="0"/>
                        </a:spcAft>
                      </a:pPr>
                      <a:r>
                        <a:rPr lang="en-US" sz="1800" dirty="0">
                          <a:solidFill>
                            <a:schemeClr val="bg1"/>
                          </a:solidFill>
                          <a:effectLst/>
                        </a:rPr>
                        <a:t>April 30</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887" marR="59887" marT="0" marB="0" anchor="ctr">
                    <a:solidFill>
                      <a:srgbClr val="008000"/>
                    </a:solidFill>
                  </a:tcPr>
                </a:tc>
                <a:extLst>
                  <a:ext uri="{0D108BD9-81ED-4DB2-BD59-A6C34878D82A}">
                    <a16:rowId xmlns:a16="http://schemas.microsoft.com/office/drawing/2014/main" val="4004807257"/>
                  </a:ext>
                </a:extLst>
              </a:tr>
              <a:tr h="631603">
                <a:tc vMerge="1">
                  <a:txBody>
                    <a:bodyPr/>
                    <a:lstStyle/>
                    <a:p>
                      <a:pPr marL="0" marR="0">
                        <a:lnSpc>
                          <a:spcPct val="107000"/>
                        </a:lnSpc>
                        <a:spcBef>
                          <a:spcPts val="0"/>
                        </a:spcBef>
                        <a:spcAft>
                          <a:spcPts val="0"/>
                        </a:spcAft>
                      </a:pP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CC99"/>
                    </a:solidFill>
                  </a:tcPr>
                </a:tc>
                <a:tc>
                  <a:txBody>
                    <a:bodyPr/>
                    <a:lstStyle/>
                    <a:p>
                      <a:pPr marL="0" marR="0">
                        <a:lnSpc>
                          <a:spcPct val="107000"/>
                        </a:lnSpc>
                        <a:spcBef>
                          <a:spcPts val="0"/>
                        </a:spcBef>
                        <a:spcAft>
                          <a:spcPts val="0"/>
                        </a:spcAft>
                      </a:pPr>
                      <a:r>
                        <a:rPr lang="en-US" sz="1800">
                          <a:solidFill>
                            <a:schemeClr val="bg1"/>
                          </a:solidFill>
                          <a:effectLst/>
                        </a:rPr>
                        <a:t>JJ Final</a:t>
                      </a:r>
                      <a:endParaRPr lang="en-US"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887" marR="59887" marT="0" marB="0" anchor="ctr">
                    <a:solidFill>
                      <a:srgbClr val="008000"/>
                    </a:solidFill>
                  </a:tcPr>
                </a:tc>
                <a:tc>
                  <a:txBody>
                    <a:bodyPr/>
                    <a:lstStyle/>
                    <a:p>
                      <a:pPr marL="0" marR="0">
                        <a:lnSpc>
                          <a:spcPct val="107000"/>
                        </a:lnSpc>
                        <a:spcBef>
                          <a:spcPts val="0"/>
                        </a:spcBef>
                        <a:spcAft>
                          <a:spcPts val="0"/>
                        </a:spcAft>
                      </a:pPr>
                      <a:r>
                        <a:rPr lang="en-US" sz="1800">
                          <a:solidFill>
                            <a:schemeClr val="bg1"/>
                          </a:solidFill>
                          <a:effectLst/>
                        </a:rPr>
                        <a:t>April - September</a:t>
                      </a:r>
                      <a:endParaRPr lang="en-US"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887" marR="59887" marT="0" marB="0" anchor="ctr">
                    <a:solidFill>
                      <a:srgbClr val="008000"/>
                    </a:solidFill>
                  </a:tcPr>
                </a:tc>
                <a:tc>
                  <a:txBody>
                    <a:bodyPr/>
                    <a:lstStyle/>
                    <a:p>
                      <a:pPr marL="0" marR="0">
                        <a:lnSpc>
                          <a:spcPct val="107000"/>
                        </a:lnSpc>
                        <a:spcBef>
                          <a:spcPts val="0"/>
                        </a:spcBef>
                        <a:spcAft>
                          <a:spcPts val="0"/>
                        </a:spcAft>
                      </a:pPr>
                      <a:r>
                        <a:rPr lang="en-US" sz="1800" dirty="0">
                          <a:solidFill>
                            <a:schemeClr val="bg1"/>
                          </a:solidFill>
                          <a:effectLst/>
                        </a:rPr>
                        <a:t>October 30</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887" marR="59887" marT="0" marB="0" anchor="ctr">
                    <a:solidFill>
                      <a:srgbClr val="008000"/>
                    </a:solidFill>
                  </a:tcPr>
                </a:tc>
                <a:extLst>
                  <a:ext uri="{0D108BD9-81ED-4DB2-BD59-A6C34878D82A}">
                    <a16:rowId xmlns:a16="http://schemas.microsoft.com/office/drawing/2014/main" val="3124534140"/>
                  </a:ext>
                </a:extLst>
              </a:tr>
              <a:tr h="631603">
                <a:tc rowSpan="2">
                  <a:txBody>
                    <a:bodyPr/>
                    <a:lstStyle/>
                    <a:p>
                      <a:pPr marL="0" marR="0">
                        <a:lnSpc>
                          <a:spcPct val="107000"/>
                        </a:lnSpc>
                        <a:spcBef>
                          <a:spcPts val="0"/>
                        </a:spcBef>
                        <a:spcAft>
                          <a:spcPts val="0"/>
                        </a:spcAft>
                      </a:pPr>
                      <a:r>
                        <a:rPr lang="en-US" sz="1800" dirty="0">
                          <a:solidFill>
                            <a:schemeClr val="bg1"/>
                          </a:solidFill>
                          <a:effectLst/>
                        </a:rPr>
                        <a:t>Juvenile Justice Grants</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887" marR="59887" marT="0" marB="0" anchor="ctr">
                    <a:solidFill>
                      <a:srgbClr val="5986C3"/>
                    </a:solidFill>
                  </a:tcPr>
                </a:tc>
                <a:tc>
                  <a:txBody>
                    <a:bodyPr/>
                    <a:lstStyle/>
                    <a:p>
                      <a:pPr marL="0" marR="0">
                        <a:lnSpc>
                          <a:spcPct val="107000"/>
                        </a:lnSpc>
                        <a:spcBef>
                          <a:spcPts val="0"/>
                        </a:spcBef>
                        <a:spcAft>
                          <a:spcPts val="0"/>
                        </a:spcAft>
                      </a:pPr>
                      <a:r>
                        <a:rPr lang="en-US" sz="1800" dirty="0">
                          <a:solidFill>
                            <a:schemeClr val="bg1"/>
                          </a:solidFill>
                          <a:effectLst/>
                        </a:rPr>
                        <a:t>JJ Mid-Year</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887" marR="59887" marT="0" marB="0" anchor="ctr">
                    <a:solidFill>
                      <a:srgbClr val="5986C3"/>
                    </a:solidFill>
                  </a:tcPr>
                </a:tc>
                <a:tc>
                  <a:txBody>
                    <a:bodyPr/>
                    <a:lstStyle/>
                    <a:p>
                      <a:pPr marL="0" marR="0">
                        <a:lnSpc>
                          <a:spcPct val="107000"/>
                        </a:lnSpc>
                        <a:spcBef>
                          <a:spcPts val="0"/>
                        </a:spcBef>
                        <a:spcAft>
                          <a:spcPts val="0"/>
                        </a:spcAft>
                      </a:pPr>
                      <a:r>
                        <a:rPr lang="en-US" sz="1800">
                          <a:solidFill>
                            <a:schemeClr val="bg1"/>
                          </a:solidFill>
                          <a:effectLst/>
                        </a:rPr>
                        <a:t>October – March</a:t>
                      </a:r>
                      <a:endParaRPr lang="en-US"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887" marR="59887" marT="0" marB="0" anchor="ctr">
                    <a:solidFill>
                      <a:srgbClr val="5986C3"/>
                    </a:solidFill>
                  </a:tcPr>
                </a:tc>
                <a:tc>
                  <a:txBody>
                    <a:bodyPr/>
                    <a:lstStyle/>
                    <a:p>
                      <a:pPr marL="0" marR="0">
                        <a:lnSpc>
                          <a:spcPct val="107000"/>
                        </a:lnSpc>
                        <a:spcBef>
                          <a:spcPts val="0"/>
                        </a:spcBef>
                        <a:spcAft>
                          <a:spcPts val="0"/>
                        </a:spcAft>
                      </a:pPr>
                      <a:r>
                        <a:rPr lang="en-US" sz="1800" dirty="0">
                          <a:solidFill>
                            <a:schemeClr val="bg1"/>
                          </a:solidFill>
                          <a:effectLst/>
                        </a:rPr>
                        <a:t>April 15</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887" marR="59887" marT="0" marB="0" anchor="ctr">
                    <a:solidFill>
                      <a:srgbClr val="5986C3"/>
                    </a:solidFill>
                  </a:tcPr>
                </a:tc>
                <a:extLst>
                  <a:ext uri="{0D108BD9-81ED-4DB2-BD59-A6C34878D82A}">
                    <a16:rowId xmlns:a16="http://schemas.microsoft.com/office/drawing/2014/main" val="4153966402"/>
                  </a:ext>
                </a:extLst>
              </a:tr>
              <a:tr h="631603">
                <a:tc vMerge="1">
                  <a:txBody>
                    <a:bodyPr/>
                    <a:lstStyle/>
                    <a:p>
                      <a:pPr marL="0" marR="0">
                        <a:lnSpc>
                          <a:spcPct val="107000"/>
                        </a:lnSpc>
                        <a:spcBef>
                          <a:spcPts val="0"/>
                        </a:spcBef>
                        <a:spcAft>
                          <a:spcPts val="0"/>
                        </a:spcAft>
                      </a:pP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5986C3"/>
                    </a:solidFill>
                  </a:tcPr>
                </a:tc>
                <a:tc>
                  <a:txBody>
                    <a:bodyPr/>
                    <a:lstStyle/>
                    <a:p>
                      <a:pPr marL="0" marR="0">
                        <a:lnSpc>
                          <a:spcPct val="107000"/>
                        </a:lnSpc>
                        <a:spcBef>
                          <a:spcPts val="0"/>
                        </a:spcBef>
                        <a:spcAft>
                          <a:spcPts val="0"/>
                        </a:spcAft>
                      </a:pPr>
                      <a:r>
                        <a:rPr lang="en-US" sz="1800">
                          <a:solidFill>
                            <a:schemeClr val="bg1"/>
                          </a:solidFill>
                          <a:effectLst/>
                        </a:rPr>
                        <a:t>JJ Final</a:t>
                      </a:r>
                      <a:endParaRPr lang="en-US"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887" marR="59887" marT="0" marB="0" anchor="ctr">
                    <a:solidFill>
                      <a:srgbClr val="5986C3"/>
                    </a:solidFill>
                  </a:tcPr>
                </a:tc>
                <a:tc>
                  <a:txBody>
                    <a:bodyPr/>
                    <a:lstStyle/>
                    <a:p>
                      <a:pPr marL="0" marR="0">
                        <a:lnSpc>
                          <a:spcPct val="107000"/>
                        </a:lnSpc>
                        <a:spcBef>
                          <a:spcPts val="0"/>
                        </a:spcBef>
                        <a:spcAft>
                          <a:spcPts val="0"/>
                        </a:spcAft>
                      </a:pPr>
                      <a:r>
                        <a:rPr lang="en-US" sz="1800">
                          <a:solidFill>
                            <a:schemeClr val="bg1"/>
                          </a:solidFill>
                          <a:effectLst/>
                        </a:rPr>
                        <a:t>April - September</a:t>
                      </a:r>
                      <a:endParaRPr lang="en-US"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887" marR="59887" marT="0" marB="0" anchor="ctr">
                    <a:solidFill>
                      <a:srgbClr val="5986C3"/>
                    </a:solidFill>
                  </a:tcPr>
                </a:tc>
                <a:tc>
                  <a:txBody>
                    <a:bodyPr/>
                    <a:lstStyle/>
                    <a:p>
                      <a:pPr marL="0" marR="0">
                        <a:lnSpc>
                          <a:spcPct val="107000"/>
                        </a:lnSpc>
                        <a:spcBef>
                          <a:spcPts val="0"/>
                        </a:spcBef>
                        <a:spcAft>
                          <a:spcPts val="0"/>
                        </a:spcAft>
                      </a:pPr>
                      <a:r>
                        <a:rPr lang="en-US" sz="1800" dirty="0">
                          <a:solidFill>
                            <a:schemeClr val="bg1"/>
                          </a:solidFill>
                          <a:effectLst/>
                        </a:rPr>
                        <a:t>October 15</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887" marR="59887" marT="0" marB="0" anchor="ctr">
                    <a:solidFill>
                      <a:srgbClr val="5986C3"/>
                    </a:solidFill>
                  </a:tcPr>
                </a:tc>
                <a:extLst>
                  <a:ext uri="{0D108BD9-81ED-4DB2-BD59-A6C34878D82A}">
                    <a16:rowId xmlns:a16="http://schemas.microsoft.com/office/drawing/2014/main" val="496456322"/>
                  </a:ext>
                </a:extLst>
              </a:tr>
            </a:tbl>
          </a:graphicData>
        </a:graphic>
      </p:graphicFrame>
      <p:sp>
        <p:nvSpPr>
          <p:cNvPr id="4" name="Date Placeholder 3">
            <a:extLst>
              <a:ext uri="{FF2B5EF4-FFF2-40B4-BE49-F238E27FC236}">
                <a16:creationId xmlns:a16="http://schemas.microsoft.com/office/drawing/2014/main" id="{5564A28A-FB4B-4E51-8F59-95F1FEC46836}"/>
              </a:ext>
            </a:extLst>
          </p:cNvPr>
          <p:cNvSpPr>
            <a:spLocks noGrp="1"/>
          </p:cNvSpPr>
          <p:nvPr>
            <p:ph type="dt" sz="half" idx="10"/>
          </p:nvPr>
        </p:nvSpPr>
        <p:spPr/>
        <p:txBody>
          <a:bodyPr/>
          <a:lstStyle/>
          <a:p>
            <a:fld id="{386DA974-61C2-455C-B8FC-F2D23D6FE35E}" type="datetime1">
              <a:rPr lang="en-US" smtClean="0"/>
              <a:t>9/12/2022</a:t>
            </a:fld>
            <a:endParaRPr lang="en-US" dirty="0"/>
          </a:p>
        </p:txBody>
      </p:sp>
      <p:sp>
        <p:nvSpPr>
          <p:cNvPr id="5" name="Footer Placeholder 4">
            <a:extLst>
              <a:ext uri="{FF2B5EF4-FFF2-40B4-BE49-F238E27FC236}">
                <a16:creationId xmlns:a16="http://schemas.microsoft.com/office/drawing/2014/main" id="{1BDA5C92-40A2-4F08-BDE0-2478D4DB594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1C1EC5D-6669-410A-97F3-2AABD638B315}"/>
              </a:ext>
            </a:extLst>
          </p:cNvPr>
          <p:cNvSpPr>
            <a:spLocks noGrp="1"/>
          </p:cNvSpPr>
          <p:nvPr>
            <p:ph type="sldNum" sz="quarter" idx="12"/>
          </p:nvPr>
        </p:nvSpPr>
        <p:spPr/>
        <p:txBody>
          <a:bodyPr/>
          <a:lstStyle/>
          <a:p>
            <a:fld id="{5217D969-FAF6-4667-9EED-A6C98B22320E}" type="slidenum">
              <a:rPr lang="en-US" smtClean="0"/>
              <a:t>6</a:t>
            </a:fld>
            <a:endParaRPr lang="en-US" dirty="0"/>
          </a:p>
        </p:txBody>
      </p:sp>
    </p:spTree>
    <p:extLst>
      <p:ext uri="{BB962C8B-B14F-4D97-AF65-F5344CB8AC3E}">
        <p14:creationId xmlns:p14="http://schemas.microsoft.com/office/powerpoint/2010/main" val="9393672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F4017-68C5-4B29-A628-2F72A3FC98E3}"/>
              </a:ext>
            </a:extLst>
          </p:cNvPr>
          <p:cNvSpPr>
            <a:spLocks noGrp="1"/>
          </p:cNvSpPr>
          <p:nvPr>
            <p:ph type="ctrTitle"/>
          </p:nvPr>
        </p:nvSpPr>
        <p:spPr/>
        <p:txBody>
          <a:bodyPr/>
          <a:lstStyle/>
          <a:p>
            <a:r>
              <a:rPr lang="en-US" dirty="0"/>
              <a:t>Accessing Reports in GEMS</a:t>
            </a:r>
          </a:p>
        </p:txBody>
      </p:sp>
      <p:sp>
        <p:nvSpPr>
          <p:cNvPr id="4" name="Date Placeholder 3">
            <a:extLst>
              <a:ext uri="{FF2B5EF4-FFF2-40B4-BE49-F238E27FC236}">
                <a16:creationId xmlns:a16="http://schemas.microsoft.com/office/drawing/2014/main" id="{9C3FFF06-5DE3-4C2C-B069-EE0FD809A850}"/>
              </a:ext>
            </a:extLst>
          </p:cNvPr>
          <p:cNvSpPr>
            <a:spLocks noGrp="1"/>
          </p:cNvSpPr>
          <p:nvPr>
            <p:ph type="dt" sz="half" idx="10"/>
          </p:nvPr>
        </p:nvSpPr>
        <p:spPr/>
        <p:txBody>
          <a:bodyPr/>
          <a:lstStyle/>
          <a:p>
            <a:fld id="{E1671EEF-5380-486B-AFB6-8E467F3363B4}" type="datetime1">
              <a:rPr lang="en-US" smtClean="0"/>
              <a:t>9/12/2022</a:t>
            </a:fld>
            <a:endParaRPr lang="en-US" dirty="0"/>
          </a:p>
        </p:txBody>
      </p:sp>
      <p:sp>
        <p:nvSpPr>
          <p:cNvPr id="5" name="Footer Placeholder 4">
            <a:extLst>
              <a:ext uri="{FF2B5EF4-FFF2-40B4-BE49-F238E27FC236}">
                <a16:creationId xmlns:a16="http://schemas.microsoft.com/office/drawing/2014/main" id="{786A621D-FBCC-4FC1-AA69-7E3099DA5CF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FB58891-7038-4989-93E9-E7DCC0742DE8}"/>
              </a:ext>
            </a:extLst>
          </p:cNvPr>
          <p:cNvSpPr>
            <a:spLocks noGrp="1"/>
          </p:cNvSpPr>
          <p:nvPr>
            <p:ph type="sldNum" sz="quarter" idx="12"/>
          </p:nvPr>
        </p:nvSpPr>
        <p:spPr/>
        <p:txBody>
          <a:bodyPr/>
          <a:lstStyle/>
          <a:p>
            <a:fld id="{5217D969-FAF6-4667-9EED-A6C98B22320E}" type="slidenum">
              <a:rPr lang="en-US" smtClean="0"/>
              <a:pPr/>
              <a:t>7</a:t>
            </a:fld>
            <a:endParaRPr lang="en-US" dirty="0"/>
          </a:p>
        </p:txBody>
      </p:sp>
    </p:spTree>
    <p:extLst>
      <p:ext uri="{BB962C8B-B14F-4D97-AF65-F5344CB8AC3E}">
        <p14:creationId xmlns:p14="http://schemas.microsoft.com/office/powerpoint/2010/main" val="13337822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400621C-4EA5-4F8B-8DFD-2B8B59ED6C81}"/>
              </a:ext>
            </a:extLst>
          </p:cNvPr>
          <p:cNvSpPr>
            <a:spLocks noGrp="1"/>
          </p:cNvSpPr>
          <p:nvPr>
            <p:ph idx="1"/>
          </p:nvPr>
        </p:nvSpPr>
        <p:spPr/>
        <p:txBody>
          <a:bodyPr/>
          <a:lstStyle/>
          <a:p>
            <a:r>
              <a:rPr lang="en-US" dirty="0"/>
              <a:t>All projects performance reports must be submitted in the GEMS system</a:t>
            </a:r>
          </a:p>
          <a:p>
            <a:pPr marL="109728" indent="0">
              <a:buNone/>
            </a:pPr>
            <a:endParaRPr lang="en-US" dirty="0"/>
          </a:p>
          <a:p>
            <a:r>
              <a:rPr lang="en-US" dirty="0"/>
              <a:t>The Project Director for the project will receive all correspondence regarding the project, including all automated reminders from the GEMS system</a:t>
            </a:r>
          </a:p>
        </p:txBody>
      </p:sp>
      <p:sp>
        <p:nvSpPr>
          <p:cNvPr id="5" name="Slide Number Placeholder 4">
            <a:extLst>
              <a:ext uri="{FF2B5EF4-FFF2-40B4-BE49-F238E27FC236}">
                <a16:creationId xmlns:a16="http://schemas.microsoft.com/office/drawing/2014/main" id="{5FF974BA-A525-4588-B89C-A5DDB4C42D5B}"/>
              </a:ext>
            </a:extLst>
          </p:cNvPr>
          <p:cNvSpPr>
            <a:spLocks noGrp="1"/>
          </p:cNvSpPr>
          <p:nvPr>
            <p:ph type="sldNum" sz="quarter" idx="12"/>
          </p:nvPr>
        </p:nvSpPr>
        <p:spPr/>
        <p:txBody>
          <a:bodyPr/>
          <a:lstStyle/>
          <a:p>
            <a:fld id="{5217D969-FAF6-4667-9EED-A6C98B22320E}" type="slidenum">
              <a:rPr lang="en-US" smtClean="0"/>
              <a:pPr/>
              <a:t>8</a:t>
            </a:fld>
            <a:endParaRPr lang="en-US" dirty="0"/>
          </a:p>
        </p:txBody>
      </p:sp>
      <p:sp>
        <p:nvSpPr>
          <p:cNvPr id="6" name="Title 5">
            <a:extLst>
              <a:ext uri="{FF2B5EF4-FFF2-40B4-BE49-F238E27FC236}">
                <a16:creationId xmlns:a16="http://schemas.microsoft.com/office/drawing/2014/main" id="{CBC411B6-EFF5-48F6-8233-37101FCCEBAE}"/>
              </a:ext>
            </a:extLst>
          </p:cNvPr>
          <p:cNvSpPr>
            <a:spLocks noGrp="1"/>
          </p:cNvSpPr>
          <p:nvPr>
            <p:ph type="title"/>
          </p:nvPr>
        </p:nvSpPr>
        <p:spPr/>
        <p:txBody>
          <a:bodyPr/>
          <a:lstStyle/>
          <a:p>
            <a:r>
              <a:rPr lang="en-US" dirty="0"/>
              <a:t>Accessing Reports</a:t>
            </a:r>
          </a:p>
        </p:txBody>
      </p:sp>
    </p:spTree>
    <p:extLst>
      <p:ext uri="{BB962C8B-B14F-4D97-AF65-F5344CB8AC3E}">
        <p14:creationId xmlns:p14="http://schemas.microsoft.com/office/powerpoint/2010/main" val="1387481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400621C-4EA5-4F8B-8DFD-2B8B59ED6C81}"/>
              </a:ext>
            </a:extLst>
          </p:cNvPr>
          <p:cNvSpPr>
            <a:spLocks noGrp="1"/>
          </p:cNvSpPr>
          <p:nvPr>
            <p:ph idx="1"/>
          </p:nvPr>
        </p:nvSpPr>
        <p:spPr/>
        <p:txBody>
          <a:bodyPr>
            <a:normAutofit/>
          </a:bodyPr>
          <a:lstStyle/>
          <a:p>
            <a:r>
              <a:rPr lang="en-US" sz="2400" dirty="0"/>
              <a:t>Both types of reports are listed on the bottom left menu.</a:t>
            </a:r>
          </a:p>
          <a:p>
            <a:r>
              <a:rPr lang="en-US" sz="2400" dirty="0"/>
              <a:t>Click on the proper report type and reporting period to submit reports by their respective deadlines.  </a:t>
            </a:r>
          </a:p>
        </p:txBody>
      </p:sp>
      <p:sp>
        <p:nvSpPr>
          <p:cNvPr id="5" name="Slide Number Placeholder 4">
            <a:extLst>
              <a:ext uri="{FF2B5EF4-FFF2-40B4-BE49-F238E27FC236}">
                <a16:creationId xmlns:a16="http://schemas.microsoft.com/office/drawing/2014/main" id="{5FF974BA-A525-4588-B89C-A5DDB4C42D5B}"/>
              </a:ext>
            </a:extLst>
          </p:cNvPr>
          <p:cNvSpPr>
            <a:spLocks noGrp="1"/>
          </p:cNvSpPr>
          <p:nvPr>
            <p:ph type="sldNum" sz="quarter" idx="12"/>
          </p:nvPr>
        </p:nvSpPr>
        <p:spPr/>
        <p:txBody>
          <a:bodyPr/>
          <a:lstStyle/>
          <a:p>
            <a:fld id="{5217D969-FAF6-4667-9EED-A6C98B22320E}" type="slidenum">
              <a:rPr lang="en-US" smtClean="0"/>
              <a:t>9</a:t>
            </a:fld>
            <a:endParaRPr lang="en-US" dirty="0"/>
          </a:p>
        </p:txBody>
      </p:sp>
      <p:sp>
        <p:nvSpPr>
          <p:cNvPr id="6" name="Title 5">
            <a:extLst>
              <a:ext uri="{FF2B5EF4-FFF2-40B4-BE49-F238E27FC236}">
                <a16:creationId xmlns:a16="http://schemas.microsoft.com/office/drawing/2014/main" id="{CBC411B6-EFF5-48F6-8233-37101FCCEBAE}"/>
              </a:ext>
            </a:extLst>
          </p:cNvPr>
          <p:cNvSpPr>
            <a:spLocks noGrp="1"/>
          </p:cNvSpPr>
          <p:nvPr>
            <p:ph type="title"/>
          </p:nvPr>
        </p:nvSpPr>
        <p:spPr/>
        <p:txBody>
          <a:bodyPr>
            <a:normAutofit/>
          </a:bodyPr>
          <a:lstStyle/>
          <a:p>
            <a:r>
              <a:rPr lang="en-US" dirty="0"/>
              <a:t>Accessing Reports</a:t>
            </a:r>
          </a:p>
        </p:txBody>
      </p:sp>
      <p:grpSp>
        <p:nvGrpSpPr>
          <p:cNvPr id="3" name="Group 2">
            <a:extLst>
              <a:ext uri="{FF2B5EF4-FFF2-40B4-BE49-F238E27FC236}">
                <a16:creationId xmlns:a16="http://schemas.microsoft.com/office/drawing/2014/main" id="{4B178562-0FBC-4361-9F33-AA41D60D5593}"/>
              </a:ext>
            </a:extLst>
          </p:cNvPr>
          <p:cNvGrpSpPr/>
          <p:nvPr/>
        </p:nvGrpSpPr>
        <p:grpSpPr>
          <a:xfrm>
            <a:off x="622801" y="3035341"/>
            <a:ext cx="7967500" cy="2903120"/>
            <a:chOff x="622801" y="3035341"/>
            <a:chExt cx="7967500" cy="2903120"/>
          </a:xfrm>
        </p:grpSpPr>
        <p:pic>
          <p:nvPicPr>
            <p:cNvPr id="7" name="Picture 6">
              <a:extLst>
                <a:ext uri="{FF2B5EF4-FFF2-40B4-BE49-F238E27FC236}">
                  <a16:creationId xmlns:a16="http://schemas.microsoft.com/office/drawing/2014/main" id="{25532DE4-C1A0-4E3A-A465-04A21D0B6FE1}"/>
                </a:ext>
              </a:extLst>
            </p:cNvPr>
            <p:cNvPicPr>
              <a:picLocks noChangeAspect="1"/>
            </p:cNvPicPr>
            <p:nvPr/>
          </p:nvPicPr>
          <p:blipFill>
            <a:blip r:embed="rId3"/>
            <a:stretch>
              <a:fillRect/>
            </a:stretch>
          </p:blipFill>
          <p:spPr>
            <a:xfrm>
              <a:off x="622801" y="3035341"/>
              <a:ext cx="7967500" cy="2903120"/>
            </a:xfrm>
            <a:prstGeom prst="rect">
              <a:avLst/>
            </a:prstGeom>
          </p:spPr>
        </p:pic>
        <p:sp>
          <p:nvSpPr>
            <p:cNvPr id="4" name="Rectangle 3">
              <a:extLst>
                <a:ext uri="{FF2B5EF4-FFF2-40B4-BE49-F238E27FC236}">
                  <a16:creationId xmlns:a16="http://schemas.microsoft.com/office/drawing/2014/main" id="{8FEFBD99-6B17-4E55-AAF5-12624AADF841}"/>
                </a:ext>
              </a:extLst>
            </p:cNvPr>
            <p:cNvSpPr/>
            <p:nvPr/>
          </p:nvSpPr>
          <p:spPr>
            <a:xfrm>
              <a:off x="2250040" y="3850238"/>
              <a:ext cx="2038373" cy="22822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Arrow Connector 7">
              <a:extLst>
                <a:ext uri="{FF2B5EF4-FFF2-40B4-BE49-F238E27FC236}">
                  <a16:creationId xmlns:a16="http://schemas.microsoft.com/office/drawing/2014/main" id="{40C02B83-7109-4DD4-81DE-BCF2BA1F3BB7}"/>
                </a:ext>
              </a:extLst>
            </p:cNvPr>
            <p:cNvCxnSpPr>
              <a:cxnSpLocks/>
            </p:cNvCxnSpPr>
            <p:nvPr/>
          </p:nvCxnSpPr>
          <p:spPr>
            <a:xfrm flipH="1">
              <a:off x="2141114" y="5388311"/>
              <a:ext cx="417151"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805B3FDB-1AD2-409C-89BC-DD97B6E40229}"/>
                </a:ext>
              </a:extLst>
            </p:cNvPr>
            <p:cNvSpPr txBox="1"/>
            <p:nvPr/>
          </p:nvSpPr>
          <p:spPr>
            <a:xfrm>
              <a:off x="5192363" y="3989299"/>
              <a:ext cx="3226084" cy="369332"/>
            </a:xfrm>
            <a:prstGeom prst="rect">
              <a:avLst/>
            </a:prstGeom>
            <a:solidFill>
              <a:schemeClr val="tx1">
                <a:lumMod val="20000"/>
                <a:lumOff val="80000"/>
              </a:schemeClr>
            </a:solidFill>
            <a:effectLst>
              <a:outerShdw blurRad="50800" dist="38100" dir="8100000" algn="tr" rotWithShape="0">
                <a:prstClr val="black">
                  <a:alpha val="40000"/>
                </a:prstClr>
              </a:outerShdw>
            </a:effectLst>
          </p:spPr>
          <p:txBody>
            <a:bodyPr wrap="square" rtlCol="0">
              <a:spAutoFit/>
            </a:bodyPr>
            <a:lstStyle/>
            <a:p>
              <a:r>
                <a:rPr lang="en-US" dirty="0"/>
                <a:t>Report period for each report</a:t>
              </a:r>
            </a:p>
          </p:txBody>
        </p:sp>
        <p:cxnSp>
          <p:nvCxnSpPr>
            <p:cNvPr id="10" name="Straight Arrow Connector 9">
              <a:extLst>
                <a:ext uri="{FF2B5EF4-FFF2-40B4-BE49-F238E27FC236}">
                  <a16:creationId xmlns:a16="http://schemas.microsoft.com/office/drawing/2014/main" id="{DE7555B6-A6D3-4AAE-AB09-5C89A8184D15}"/>
                </a:ext>
              </a:extLst>
            </p:cNvPr>
            <p:cNvCxnSpPr>
              <a:cxnSpLocks/>
            </p:cNvCxnSpPr>
            <p:nvPr/>
          </p:nvCxnSpPr>
          <p:spPr>
            <a:xfrm flipH="1" flipV="1">
              <a:off x="4454014" y="4020121"/>
              <a:ext cx="676705" cy="116675"/>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98F265AC-48E7-4AB5-AAD2-CFBC0CADEAE0}"/>
                </a:ext>
              </a:extLst>
            </p:cNvPr>
            <p:cNvSpPr txBox="1"/>
            <p:nvPr/>
          </p:nvSpPr>
          <p:spPr>
            <a:xfrm>
              <a:off x="1714358" y="4991514"/>
              <a:ext cx="365112" cy="773046"/>
            </a:xfrm>
            <a:prstGeom prst="rect">
              <a:avLst/>
            </a:prstGeom>
            <a:noFill/>
          </p:spPr>
          <p:txBody>
            <a:bodyPr wrap="square" rtlCol="0">
              <a:spAutoFit/>
            </a:bodyPr>
            <a:lstStyle/>
            <a:p>
              <a:r>
                <a:rPr lang="en-US" sz="4400" b="1" dirty="0">
                  <a:solidFill>
                    <a:srgbClr val="FF0000"/>
                  </a:solidFill>
                </a:rPr>
                <a:t>}</a:t>
              </a:r>
              <a:endParaRPr lang="en-US" sz="6000" b="1" dirty="0">
                <a:solidFill>
                  <a:srgbClr val="FF0000"/>
                </a:solidFill>
              </a:endParaRPr>
            </a:p>
          </p:txBody>
        </p:sp>
        <p:sp>
          <p:nvSpPr>
            <p:cNvPr id="14" name="TextBox 13">
              <a:extLst>
                <a:ext uri="{FF2B5EF4-FFF2-40B4-BE49-F238E27FC236}">
                  <a16:creationId xmlns:a16="http://schemas.microsoft.com/office/drawing/2014/main" id="{95019E4F-74FD-4175-93F5-13E9AE9848D2}"/>
                </a:ext>
              </a:extLst>
            </p:cNvPr>
            <p:cNvSpPr txBox="1"/>
            <p:nvPr/>
          </p:nvSpPr>
          <p:spPr>
            <a:xfrm>
              <a:off x="2723865" y="5222145"/>
              <a:ext cx="2038373" cy="338554"/>
            </a:xfrm>
            <a:prstGeom prst="rect">
              <a:avLst/>
            </a:prstGeom>
            <a:solidFill>
              <a:schemeClr val="tx1">
                <a:lumMod val="20000"/>
                <a:lumOff val="80000"/>
              </a:schemeClr>
            </a:solidFill>
            <a:effectLst>
              <a:outerShdw blurRad="50800" dist="38100" dir="8100000" algn="tr" rotWithShape="0">
                <a:prstClr val="black">
                  <a:alpha val="40000"/>
                </a:prstClr>
              </a:outerShdw>
            </a:effectLst>
          </p:spPr>
          <p:txBody>
            <a:bodyPr wrap="square" rtlCol="0">
              <a:spAutoFit/>
            </a:bodyPr>
            <a:lstStyle/>
            <a:p>
              <a:r>
                <a:rPr lang="en-US" sz="1600" dirty="0"/>
                <a:t>Required report types</a:t>
              </a:r>
            </a:p>
          </p:txBody>
        </p:sp>
        <p:sp>
          <p:nvSpPr>
            <p:cNvPr id="16" name="TextBox 15">
              <a:extLst>
                <a:ext uri="{FF2B5EF4-FFF2-40B4-BE49-F238E27FC236}">
                  <a16:creationId xmlns:a16="http://schemas.microsoft.com/office/drawing/2014/main" id="{1E188362-1659-44B0-8605-3D8070D435C0}"/>
                </a:ext>
              </a:extLst>
            </p:cNvPr>
            <p:cNvSpPr txBox="1"/>
            <p:nvPr/>
          </p:nvSpPr>
          <p:spPr>
            <a:xfrm rot="10800000">
              <a:off x="726325" y="5064191"/>
              <a:ext cx="365112" cy="773046"/>
            </a:xfrm>
            <a:prstGeom prst="rect">
              <a:avLst/>
            </a:prstGeom>
            <a:noFill/>
          </p:spPr>
          <p:txBody>
            <a:bodyPr wrap="square" rtlCol="0">
              <a:spAutoFit/>
            </a:bodyPr>
            <a:lstStyle/>
            <a:p>
              <a:r>
                <a:rPr lang="en-US" sz="4400" b="1" dirty="0">
                  <a:solidFill>
                    <a:srgbClr val="FF0000"/>
                  </a:solidFill>
                </a:rPr>
                <a:t>}</a:t>
              </a:r>
              <a:endParaRPr lang="en-US" sz="6000" b="1" dirty="0">
                <a:solidFill>
                  <a:srgbClr val="FF0000"/>
                </a:solidFill>
              </a:endParaRPr>
            </a:p>
          </p:txBody>
        </p:sp>
        <p:sp>
          <p:nvSpPr>
            <p:cNvPr id="13" name="Oval 12">
              <a:extLst>
                <a:ext uri="{FF2B5EF4-FFF2-40B4-BE49-F238E27FC236}">
                  <a16:creationId xmlns:a16="http://schemas.microsoft.com/office/drawing/2014/main" id="{240E5E2A-8530-4843-B851-B4FCCB09BF49}"/>
                </a:ext>
              </a:extLst>
            </p:cNvPr>
            <p:cNvSpPr/>
            <p:nvPr/>
          </p:nvSpPr>
          <p:spPr>
            <a:xfrm>
              <a:off x="5794624" y="3667875"/>
              <a:ext cx="678094" cy="22346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 name="Oval 16">
              <a:extLst>
                <a:ext uri="{FF2B5EF4-FFF2-40B4-BE49-F238E27FC236}">
                  <a16:creationId xmlns:a16="http://schemas.microsoft.com/office/drawing/2014/main" id="{ADFE2706-374E-42AC-BFB6-A34C5EADC39D}"/>
                </a:ext>
              </a:extLst>
            </p:cNvPr>
            <p:cNvSpPr/>
            <p:nvPr/>
          </p:nvSpPr>
          <p:spPr>
            <a:xfrm>
              <a:off x="6614843" y="3666165"/>
              <a:ext cx="678094" cy="22346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 name="Oval 17">
              <a:extLst>
                <a:ext uri="{FF2B5EF4-FFF2-40B4-BE49-F238E27FC236}">
                  <a16:creationId xmlns:a16="http://schemas.microsoft.com/office/drawing/2014/main" id="{D9B2EDB2-6F31-4619-8157-204A70D844D3}"/>
                </a:ext>
              </a:extLst>
            </p:cNvPr>
            <p:cNvSpPr/>
            <p:nvPr/>
          </p:nvSpPr>
          <p:spPr>
            <a:xfrm>
              <a:off x="7496706" y="3664455"/>
              <a:ext cx="678094" cy="22346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Tree>
    <p:extLst>
      <p:ext uri="{BB962C8B-B14F-4D97-AF65-F5344CB8AC3E}">
        <p14:creationId xmlns:p14="http://schemas.microsoft.com/office/powerpoint/2010/main" val="162991046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PStheme">
  <a:themeElements>
    <a:clrScheme name="Custom 2">
      <a:dk1>
        <a:srgbClr val="39639D"/>
      </a:dk1>
      <a:lt1>
        <a:sysClr val="window" lastClr="FFFFFF"/>
      </a:lt1>
      <a:dk2>
        <a:srgbClr val="464646"/>
      </a:dk2>
      <a:lt2>
        <a:srgbClr val="DEF5FA"/>
      </a:lt2>
      <a:accent1>
        <a:srgbClr val="DA1F28"/>
      </a:accent1>
      <a:accent2>
        <a:srgbClr val="DA1F28"/>
      </a:accent2>
      <a:accent3>
        <a:srgbClr val="DA1F28"/>
      </a:accent3>
      <a:accent4>
        <a:srgbClr val="DA1F28"/>
      </a:accent4>
      <a:accent5>
        <a:srgbClr val="DA1F28"/>
      </a:accent5>
      <a:accent6>
        <a:srgbClr val="DA1F28"/>
      </a:accent6>
      <a:hlink>
        <a:srgbClr val="DA1F28"/>
      </a:hlink>
      <a:folHlink>
        <a:srgbClr val="DA1F2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553C39EF1114D4F8E7A9FE78ABD89EA" ma:contentTypeVersion="14" ma:contentTypeDescription="Create a new document." ma:contentTypeScope="" ma:versionID="48be3135f2c1740726ce013cf3ff0184">
  <xsd:schema xmlns:xsd="http://www.w3.org/2001/XMLSchema" xmlns:xs="http://www.w3.org/2001/XMLSchema" xmlns:p="http://schemas.microsoft.com/office/2006/metadata/properties" xmlns:ns2="f797936c-5bab-486f-b602-f66e524a2321" xmlns:ns3="82e8b66b-77c7-4e81-a05f-0d25e975c8aa" targetNamespace="http://schemas.microsoft.com/office/2006/metadata/properties" ma:root="true" ma:fieldsID="da73c94ec54fbd5b8c8efd30cca46b1a" ns2:_="" ns3:_="">
    <xsd:import namespace="f797936c-5bab-486f-b602-f66e524a2321"/>
    <xsd:import namespace="82e8b66b-77c7-4e81-a05f-0d25e975c8a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DateTaken" minOccurs="0"/>
                <xsd:element ref="ns2:Dateand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97936c-5bab-486f-b602-f66e524a232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da2157d8-ccc1-4fc8-a2a4-3f8f6553454f" ma:termSetId="09814cd3-568e-fe90-9814-8d621ff8fb84" ma:anchorId="fba54fb3-c3e1-fe81-a776-ca4b69148c4d" ma:open="true" ma:isKeyword="false">
      <xsd:complexType>
        <xsd:sequence>
          <xsd:element ref="pc:Terms" minOccurs="0" maxOccurs="1"/>
        </xsd:sequence>
      </xsd:complexType>
    </xsd:element>
    <xsd:element name="MediaServiceDateTaken" ma:index="20" nillable="true" ma:displayName="MediaServiceDateTaken" ma:hidden="true" ma:internalName="MediaServiceDateTaken" ma:readOnly="true">
      <xsd:simpleType>
        <xsd:restriction base="dms:Text"/>
      </xsd:simpleType>
    </xsd:element>
    <xsd:element name="DateandTime" ma:index="21" nillable="true" ma:displayName="Date and Time" ma:description="Date and Time" ma:format="DateTime" ma:internalName="DateandTim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82e8b66b-77c7-4e81-a05f-0d25e975c8a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e496a249-1db4-4250-bcf8-987fb11f43e6}" ma:internalName="TaxCatchAll" ma:showField="CatchAllData" ma:web="82e8b66b-77c7-4e81-a05f-0d25e975c8a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82e8b66b-77c7-4e81-a05f-0d25e975c8aa">
      <UserInfo>
        <DisplayName>Valand, Caroline</DisplayName>
        <AccountId>1187</AccountId>
        <AccountType/>
      </UserInfo>
      <UserInfo>
        <DisplayName>Johnson, Angel</DisplayName>
        <AccountId>1188</AccountId>
        <AccountType/>
      </UserInfo>
      <UserInfo>
        <DisplayName>Harrington, Betty</DisplayName>
        <AccountId>229</AccountId>
        <AccountType/>
      </UserInfo>
    </SharedWithUsers>
    <DateandTime xmlns="f797936c-5bab-486f-b602-f66e524a2321" xsi:nil="true"/>
    <lcf76f155ced4ddcb4097134ff3c332f xmlns="f797936c-5bab-486f-b602-f66e524a2321">
      <Terms xmlns="http://schemas.microsoft.com/office/infopath/2007/PartnerControls"/>
    </lcf76f155ced4ddcb4097134ff3c332f>
    <TaxCatchAll xmlns="82e8b66b-77c7-4e81-a05f-0d25e975c8aa"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2810F02-A4E4-4230-A250-8D5A15796170}"/>
</file>

<file path=customXml/itemProps2.xml><?xml version="1.0" encoding="utf-8"?>
<ds:datastoreItem xmlns:ds="http://schemas.openxmlformats.org/officeDocument/2006/customXml" ds:itemID="{675F1444-3C09-46D0-98FE-C246871789F0}">
  <ds:schemaRef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c1f34c2f-a520-4fb3-8cef-e10acb425ad6"/>
    <ds:schemaRef ds:uri="898b4f5b-18f8-4bb5-ba37-538feb1a53df"/>
    <ds:schemaRef ds:uri="http://www.w3.org/XML/1998/namespace"/>
  </ds:schemaRefs>
</ds:datastoreItem>
</file>

<file path=customXml/itemProps3.xml><?xml version="1.0" encoding="utf-8"?>
<ds:datastoreItem xmlns:ds="http://schemas.openxmlformats.org/officeDocument/2006/customXml" ds:itemID="{46C925F5-A9C2-456D-A70F-6CAD98AAF1D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3709</TotalTime>
  <Words>1009</Words>
  <Application>Microsoft Office PowerPoint</Application>
  <PresentationFormat>On-screen Show (4:3)</PresentationFormat>
  <Paragraphs>216</Paragraphs>
  <Slides>24</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Verdana</vt:lpstr>
      <vt:lpstr>Wingdings</vt:lpstr>
      <vt:lpstr>Wingdings 2</vt:lpstr>
      <vt:lpstr>Wingdings 3</vt:lpstr>
      <vt:lpstr>DPStheme</vt:lpstr>
      <vt:lpstr>Juvenile Justice Grant Reporting </vt:lpstr>
      <vt:lpstr>Federal Funding Sources</vt:lpstr>
      <vt:lpstr>Required Reports</vt:lpstr>
      <vt:lpstr>Purpose of Juvenile Justice Reports</vt:lpstr>
      <vt:lpstr>Reports by Award Type</vt:lpstr>
      <vt:lpstr>Report Types and Deadlines</vt:lpstr>
      <vt:lpstr>Accessing Reports in GEMS</vt:lpstr>
      <vt:lpstr>Accessing Reports</vt:lpstr>
      <vt:lpstr>Accessing Reports</vt:lpstr>
      <vt:lpstr>PowerPoint Presentation</vt:lpstr>
      <vt:lpstr>Project Progress Reports</vt:lpstr>
      <vt:lpstr>Project Progress Reports</vt:lpstr>
      <vt:lpstr>Children’s Justice Act Reporting</vt:lpstr>
      <vt:lpstr>Please note that the CJA Mid-Year and Final reports are listed in GEMS as JJ Mid/Final Report</vt:lpstr>
      <vt:lpstr>Report Questions</vt:lpstr>
      <vt:lpstr>CJA Reporting Tips</vt:lpstr>
      <vt:lpstr>Juvenile Justice Reporting</vt:lpstr>
      <vt:lpstr>Juvenile Justice Mid-Year and Final reports are listed in GEMS as JJ Mid/Final Report</vt:lpstr>
      <vt:lpstr>JJ Mid/Final Reports</vt:lpstr>
      <vt:lpstr>JJ Mid/Final Report Questions</vt:lpstr>
      <vt:lpstr>JJ Mid/Final Report Questions</vt:lpstr>
      <vt:lpstr>JJ Mid/Final Reports</vt:lpstr>
      <vt:lpstr>JJ Reporting Tips</vt:lpstr>
      <vt:lpstr>Questions?</vt:lpstr>
    </vt:vector>
  </TitlesOfParts>
  <Company>NC CC&amp;PS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McAllister, Adonicca</dc:creator>
  <cp:lastModifiedBy>McAllister, Adonicca M</cp:lastModifiedBy>
  <cp:revision>174</cp:revision>
  <cp:lastPrinted>2019-08-30T21:47:28Z</cp:lastPrinted>
  <dcterms:created xsi:type="dcterms:W3CDTF">2012-07-26T16:23:26Z</dcterms:created>
  <dcterms:modified xsi:type="dcterms:W3CDTF">2022-09-12T20:07:53Z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0x0101006553C39EF1114D4F8E7A9FE78ABD89EA</vt:lpwstr>
  </property>
</Properties>
</file>