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 id="2147483741" r:id="rId6"/>
  </p:sldMasterIdLst>
  <p:notesMasterIdLst>
    <p:notesMasterId r:id="rId14"/>
  </p:notesMasterIdLst>
  <p:handoutMasterIdLst>
    <p:handoutMasterId r:id="rId15"/>
  </p:handoutMasterIdLst>
  <p:sldIdLst>
    <p:sldId id="263" r:id="rId7"/>
    <p:sldId id="337" r:id="rId8"/>
    <p:sldId id="338" r:id="rId9"/>
    <p:sldId id="315" r:id="rId10"/>
    <p:sldId id="345" r:id="rId11"/>
    <p:sldId id="340" r:id="rId12"/>
    <p:sldId id="344" r:id="rId13"/>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9BD"/>
    <a:srgbClr val="2CC4D4"/>
    <a:srgbClr val="F4633A"/>
    <a:srgbClr val="66FF33"/>
    <a:srgbClr val="C7A1E3"/>
    <a:srgbClr val="EDD337"/>
    <a:srgbClr val="EF5BDA"/>
    <a:srgbClr val="003C71"/>
    <a:srgbClr val="FFC72C"/>
    <a:srgbClr val="1018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2258" autoAdjust="0"/>
  </p:normalViewPr>
  <p:slideViewPr>
    <p:cSldViewPr snapToGrid="0" snapToObjects="1">
      <p:cViewPr varScale="1">
        <p:scale>
          <a:sx n="73" d="100"/>
          <a:sy n="73" d="100"/>
        </p:scale>
        <p:origin x="476" y="36"/>
      </p:cViewPr>
      <p:guideLst/>
    </p:cSldViewPr>
  </p:slideViewPr>
  <p:notesTextViewPr>
    <p:cViewPr>
      <p:scale>
        <a:sx n="1" d="1"/>
        <a:sy n="1" d="1"/>
      </p:scale>
      <p:origin x="0" y="0"/>
    </p:cViewPr>
  </p:notesTextViewPr>
  <p:notesViewPr>
    <p:cSldViewPr snapToGrid="0" snapToObjects="1">
      <p:cViewPr varScale="1">
        <p:scale>
          <a:sx n="103" d="100"/>
          <a:sy n="103" d="100"/>
        </p:scale>
        <p:origin x="268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DD9A61-1C9F-6E4E-AEE9-F27E22837A6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FCC5EB9-E574-1340-B034-026C1200476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473C486-5552-744D-A59E-EC7825D0B351}" type="datetimeFigureOut">
              <a:rPr lang="en-US" smtClean="0"/>
              <a:t>9/19/2024</a:t>
            </a:fld>
            <a:endParaRPr lang="en-US"/>
          </a:p>
        </p:txBody>
      </p:sp>
      <p:sp>
        <p:nvSpPr>
          <p:cNvPr id="4" name="Footer Placeholder 3">
            <a:extLst>
              <a:ext uri="{FF2B5EF4-FFF2-40B4-BE49-F238E27FC236}">
                <a16:creationId xmlns:a16="http://schemas.microsoft.com/office/drawing/2014/main" id="{83982052-7199-1A45-8B33-C7C34817E80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565A8B-1FE4-EB44-9BE4-DC496667DDC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82745DC-CFC3-3845-850E-BEAB880BE03F}" type="slidenum">
              <a:rPr lang="en-US" smtClean="0"/>
              <a:t>‹#›</a:t>
            </a:fld>
            <a:endParaRPr lang="en-US"/>
          </a:p>
        </p:txBody>
      </p:sp>
    </p:spTree>
    <p:extLst>
      <p:ext uri="{BB962C8B-B14F-4D97-AF65-F5344CB8AC3E}">
        <p14:creationId xmlns:p14="http://schemas.microsoft.com/office/powerpoint/2010/main" val="1527147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B3C22F-9A9B-E24A-BD65-1C223802514E}" type="datetimeFigureOut">
              <a:rPr lang="en-US" smtClean="0"/>
              <a:t>9/19/2024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01926E-2D21-9446-A03B-3C676C357854}" type="slidenum">
              <a:rPr lang="en-US" smtClean="0"/>
              <a:t>‹#›</a:t>
            </a:fld>
            <a:endParaRPr lang="en-US"/>
          </a:p>
        </p:txBody>
      </p:sp>
    </p:spTree>
    <p:extLst>
      <p:ext uri="{BB962C8B-B14F-4D97-AF65-F5344CB8AC3E}">
        <p14:creationId xmlns:p14="http://schemas.microsoft.com/office/powerpoint/2010/main" val="758991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2001926E-2D21-9446-A03B-3C676C357854}" type="slidenum">
              <a:rPr lang="en-US" smtClean="0"/>
              <a:t>1</a:t>
            </a:fld>
            <a:endParaRPr lang="en-US"/>
          </a:p>
        </p:txBody>
      </p:sp>
    </p:spTree>
    <p:extLst>
      <p:ext uri="{BB962C8B-B14F-4D97-AF65-F5344CB8AC3E}">
        <p14:creationId xmlns:p14="http://schemas.microsoft.com/office/powerpoint/2010/main" val="415100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CJAC is housed in North Carolina’s State Administering Agency, the Governor’s Crime Commission</a:t>
            </a:r>
          </a:p>
          <a:p>
            <a:endParaRPr lang="en-US" dirty="0"/>
          </a:p>
          <a:p>
            <a:pPr defTabSz="931774">
              <a:defRPr/>
            </a:pPr>
            <a:r>
              <a:rPr lang="en-US" dirty="0"/>
              <a:t>The Analysis Center was re-established as a part of the GCC in summer/fall of 2018; has 5 positions within it</a:t>
            </a:r>
          </a:p>
          <a:p>
            <a:endParaRPr lang="en-US" dirty="0"/>
          </a:p>
          <a:p>
            <a:r>
              <a:rPr lang="en-US" dirty="0"/>
              <a:t>The Commission itself serves as the chief advisory body to the Governor and to the Secretary of Public Safety on crime and justice issues and it made up of commission members including the heads of statewide CJ agencies, appointed state and local government officials, and private citizens</a:t>
            </a:r>
          </a:p>
          <a:p>
            <a:endParaRPr lang="en-US" dirty="0"/>
          </a:p>
          <a:p>
            <a:r>
              <a:rPr lang="en-US" dirty="0"/>
              <a:t>Commission staff includes grant planners, who assist the commission in setting annual investment priorities, and grant administrators, who provide technical support and monitoring to grant recipients</a:t>
            </a:r>
          </a:p>
          <a:p>
            <a:endParaRPr lang="en-US" dirty="0"/>
          </a:p>
          <a:p>
            <a:r>
              <a:rPr lang="en-US" dirty="0"/>
              <a:t>Federal data requirements have increased recently; SAAs are required to report more data to the federal government as a condition of federal funding:</a:t>
            </a:r>
          </a:p>
          <a:p>
            <a:r>
              <a:rPr lang="en-US" dirty="0"/>
              <a:t>-Byrne JAG Strategic Plan (June 2019)</a:t>
            </a:r>
          </a:p>
          <a:p>
            <a:r>
              <a:rPr lang="en-US" dirty="0"/>
              <a:t>-DCRA (Began in October 2019)</a:t>
            </a:r>
          </a:p>
        </p:txBody>
      </p:sp>
      <p:sp>
        <p:nvSpPr>
          <p:cNvPr id="4" name="Slide Number Placeholder 3"/>
          <p:cNvSpPr>
            <a:spLocks noGrp="1"/>
          </p:cNvSpPr>
          <p:nvPr>
            <p:ph type="sldNum" sz="quarter" idx="5"/>
          </p:nvPr>
        </p:nvSpPr>
        <p:spPr/>
        <p:txBody>
          <a:bodyPr/>
          <a:lstStyle/>
          <a:p>
            <a:fld id="{2001926E-2D21-9446-A03B-3C676C357854}" type="slidenum">
              <a:rPr lang="en-US" smtClean="0"/>
              <a:t>2</a:t>
            </a:fld>
            <a:endParaRPr lang="en-US"/>
          </a:p>
        </p:txBody>
      </p:sp>
    </p:spTree>
    <p:extLst>
      <p:ext uri="{BB962C8B-B14F-4D97-AF65-F5344CB8AC3E}">
        <p14:creationId xmlns:p14="http://schemas.microsoft.com/office/powerpoint/2010/main" val="271629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examples of publications that we’ve created this year so far:</a:t>
            </a:r>
          </a:p>
          <a:p>
            <a:endParaRPr lang="en-US" dirty="0"/>
          </a:p>
          <a:p>
            <a:pPr defTabSz="931774">
              <a:defRPr/>
            </a:pPr>
            <a:r>
              <a:rPr lang="en-US" dirty="0"/>
              <a:t>JAR - Identifying Domestic Violence in NC</a:t>
            </a:r>
          </a:p>
          <a:p>
            <a:endParaRPr lang="en-US" dirty="0"/>
          </a:p>
          <a:p>
            <a:endParaRPr lang="en-US" dirty="0"/>
          </a:p>
          <a:p>
            <a:r>
              <a:rPr lang="en-US" dirty="0"/>
              <a:t>Portal Snapshots</a:t>
            </a:r>
          </a:p>
          <a:p>
            <a:r>
              <a:rPr lang="en-US" dirty="0"/>
              <a:t>Firearm-related offenses in NC in 2021</a:t>
            </a:r>
          </a:p>
          <a:p>
            <a:r>
              <a:rPr lang="en-US" dirty="0"/>
              <a:t>NC Domestic Violence reported in 2021</a:t>
            </a:r>
          </a:p>
          <a:p>
            <a:r>
              <a:rPr lang="en-US" dirty="0"/>
              <a:t>Impact of Stay-at-home Order on Crime Reports</a:t>
            </a:r>
          </a:p>
        </p:txBody>
      </p:sp>
      <p:sp>
        <p:nvSpPr>
          <p:cNvPr id="4" name="Slide Number Placeholder 3"/>
          <p:cNvSpPr>
            <a:spLocks noGrp="1"/>
          </p:cNvSpPr>
          <p:nvPr>
            <p:ph type="sldNum" sz="quarter" idx="5"/>
          </p:nvPr>
        </p:nvSpPr>
        <p:spPr/>
        <p:txBody>
          <a:bodyPr/>
          <a:lstStyle/>
          <a:p>
            <a:fld id="{2001926E-2D21-9446-A03B-3C676C357854}" type="slidenum">
              <a:rPr lang="en-US" smtClean="0"/>
              <a:t>3</a:t>
            </a:fld>
            <a:endParaRPr lang="en-US"/>
          </a:p>
        </p:txBody>
      </p:sp>
    </p:spTree>
    <p:extLst>
      <p:ext uri="{BB962C8B-B14F-4D97-AF65-F5344CB8AC3E}">
        <p14:creationId xmlns:p14="http://schemas.microsoft.com/office/powerpoint/2010/main" val="217122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Statistical Analysis Center?</a:t>
            </a:r>
          </a:p>
          <a:p>
            <a:endParaRPr lang="en-US" dirty="0"/>
          </a:p>
          <a:p>
            <a:r>
              <a:rPr lang="en-US" dirty="0"/>
              <a:t>The main goal of a statistical analysis center is to collect, analyze, and report statistics on crime and the criminal justice system to federal, state and local levels of government, and to share state-level information nationally</a:t>
            </a:r>
          </a:p>
          <a:p>
            <a:endParaRPr lang="en-US" dirty="0"/>
          </a:p>
          <a:p>
            <a:r>
              <a:rPr lang="en-US" dirty="0"/>
              <a:t>Every state in the US except one has an active SAC, the majority of which are housed in a State Administering Agency</a:t>
            </a:r>
          </a:p>
          <a:p>
            <a:endParaRPr lang="en-US" dirty="0"/>
          </a:p>
          <a:p>
            <a:endParaRPr lang="en-US" dirty="0"/>
          </a:p>
        </p:txBody>
      </p:sp>
      <p:sp>
        <p:nvSpPr>
          <p:cNvPr id="4" name="Slide Number Placeholder 3"/>
          <p:cNvSpPr>
            <a:spLocks noGrp="1"/>
          </p:cNvSpPr>
          <p:nvPr>
            <p:ph type="sldNum" sz="quarter" idx="5"/>
          </p:nvPr>
        </p:nvSpPr>
        <p:spPr/>
        <p:txBody>
          <a:bodyPr/>
          <a:lstStyle/>
          <a:p>
            <a:fld id="{2001926E-2D21-9446-A03B-3C676C357854}" type="slidenum">
              <a:rPr lang="en-US" smtClean="0"/>
              <a:t>4</a:t>
            </a:fld>
            <a:endParaRPr lang="en-US"/>
          </a:p>
        </p:txBody>
      </p:sp>
    </p:spTree>
    <p:extLst>
      <p:ext uri="{BB962C8B-B14F-4D97-AF65-F5344CB8AC3E}">
        <p14:creationId xmlns:p14="http://schemas.microsoft.com/office/powerpoint/2010/main" val="70468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1926E-2D21-9446-A03B-3C676C357854}" type="slidenum">
              <a:rPr lang="en-US" smtClean="0"/>
              <a:t>5</a:t>
            </a:fld>
            <a:endParaRPr lang="en-US"/>
          </a:p>
        </p:txBody>
      </p:sp>
    </p:spTree>
    <p:extLst>
      <p:ext uri="{BB962C8B-B14F-4D97-AF65-F5344CB8AC3E}">
        <p14:creationId xmlns:p14="http://schemas.microsoft.com/office/powerpoint/2010/main" val="8878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1926E-2D21-9446-A03B-3C676C357854}" type="slidenum">
              <a:rPr lang="en-US" smtClean="0"/>
              <a:t>6</a:t>
            </a:fld>
            <a:endParaRPr lang="en-US"/>
          </a:p>
        </p:txBody>
      </p:sp>
    </p:spTree>
    <p:extLst>
      <p:ext uri="{BB962C8B-B14F-4D97-AF65-F5344CB8AC3E}">
        <p14:creationId xmlns:p14="http://schemas.microsoft.com/office/powerpoint/2010/main" val="180654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01926E-2D21-9446-A03B-3C676C357854}" type="slidenum">
              <a:rPr lang="en-US" smtClean="0"/>
              <a:t>7</a:t>
            </a:fld>
            <a:endParaRPr lang="en-US"/>
          </a:p>
        </p:txBody>
      </p:sp>
    </p:spTree>
    <p:extLst>
      <p:ext uri="{BB962C8B-B14F-4D97-AF65-F5344CB8AC3E}">
        <p14:creationId xmlns:p14="http://schemas.microsoft.com/office/powerpoint/2010/main" val="289052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FC20-22D3-4C4C-AAB1-BC2EE74F1FC5}"/>
              </a:ext>
            </a:extLst>
          </p:cNvPr>
          <p:cNvSpPr>
            <a:spLocks noGrp="1"/>
          </p:cNvSpPr>
          <p:nvPr>
            <p:ph type="ctrTitle" hasCustomPrompt="1"/>
          </p:nvPr>
        </p:nvSpPr>
        <p:spPr>
          <a:xfrm>
            <a:off x="1266480" y="841375"/>
            <a:ext cx="7410987" cy="1790700"/>
          </a:xfrm>
          <a:prstGeom prst="rect">
            <a:avLst/>
          </a:prstGeom>
        </p:spPr>
        <p:txBody>
          <a:bodyPr anchor="b"/>
          <a:lstStyle>
            <a:lvl1pPr algn="l">
              <a:lnSpc>
                <a:spcPts val="5300"/>
              </a:lnSpc>
              <a:defRPr sz="6000"/>
            </a:lvl1pPr>
          </a:lstStyle>
          <a:p>
            <a:r>
              <a:rPr lang="en-US" dirty="0"/>
              <a:t>Click to edit</a:t>
            </a:r>
            <a:br>
              <a:rPr lang="en-US" dirty="0"/>
            </a:br>
            <a:r>
              <a:rPr lang="en-US" dirty="0"/>
              <a:t>Master title style</a:t>
            </a:r>
          </a:p>
        </p:txBody>
      </p:sp>
      <p:sp>
        <p:nvSpPr>
          <p:cNvPr id="3" name="Subtitle 2">
            <a:extLst>
              <a:ext uri="{FF2B5EF4-FFF2-40B4-BE49-F238E27FC236}">
                <a16:creationId xmlns:a16="http://schemas.microsoft.com/office/drawing/2014/main" id="{B33298B0-203D-3841-8A49-369D4B620CC4}"/>
              </a:ext>
            </a:extLst>
          </p:cNvPr>
          <p:cNvSpPr>
            <a:spLocks noGrp="1"/>
          </p:cNvSpPr>
          <p:nvPr>
            <p:ph type="subTitle" idx="1"/>
          </p:nvPr>
        </p:nvSpPr>
        <p:spPr>
          <a:xfrm>
            <a:off x="1266480" y="2701925"/>
            <a:ext cx="7410987" cy="1241425"/>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7">
            <a:extLst>
              <a:ext uri="{FF2B5EF4-FFF2-40B4-BE49-F238E27FC236}">
                <a16:creationId xmlns:a16="http://schemas.microsoft.com/office/drawing/2014/main" id="{AB69DC26-9B7F-2E48-A2AA-6477B233E3EC}"/>
              </a:ext>
            </a:extLst>
          </p:cNvPr>
          <p:cNvSpPr>
            <a:spLocks noGrp="1"/>
          </p:cNvSpPr>
          <p:nvPr>
            <p:ph type="sldNum" sz="quarter" idx="10"/>
          </p:nvPr>
        </p:nvSpPr>
        <p:spPr/>
        <p:txBody>
          <a:bodyPr/>
          <a:lstStyle>
            <a:lvl1pPr>
              <a:defRPr>
                <a:solidFill>
                  <a:schemeClr val="tx1">
                    <a:lumMod val="75000"/>
                    <a:lumOff val="25000"/>
                  </a:schemeClr>
                </a:solidFill>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403236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7383-E946-FC40-9049-9F1C5C99C4AF}"/>
              </a:ext>
            </a:extLst>
          </p:cNvPr>
          <p:cNvSpPr>
            <a:spLocks noGrp="1"/>
          </p:cNvSpPr>
          <p:nvPr>
            <p:ph type="ctrTitle" hasCustomPrompt="1"/>
          </p:nvPr>
        </p:nvSpPr>
        <p:spPr>
          <a:xfrm>
            <a:off x="1272594" y="841375"/>
            <a:ext cx="7372350" cy="1790700"/>
          </a:xfrm>
          <a:prstGeom prst="rect">
            <a:avLst/>
          </a:prstGeom>
        </p:spPr>
        <p:txBody>
          <a:bodyPr anchor="b"/>
          <a:lstStyle>
            <a:lvl1pPr algn="l">
              <a:lnSpc>
                <a:spcPts val="5300"/>
              </a:lnSpc>
              <a:defRPr sz="6000">
                <a:solidFill>
                  <a:schemeClr val="bg1"/>
                </a:solidFill>
              </a:defRPr>
            </a:lvl1pPr>
          </a:lstStyle>
          <a:p>
            <a:r>
              <a:rPr lang="en-US" dirty="0"/>
              <a:t>Click to edit</a:t>
            </a:r>
            <a:br>
              <a:rPr lang="en-US" dirty="0"/>
            </a:br>
            <a:r>
              <a:rPr lang="en-US" dirty="0"/>
              <a:t>Master title style</a:t>
            </a:r>
          </a:p>
        </p:txBody>
      </p:sp>
      <p:sp>
        <p:nvSpPr>
          <p:cNvPr id="3" name="Subtitle 2">
            <a:extLst>
              <a:ext uri="{FF2B5EF4-FFF2-40B4-BE49-F238E27FC236}">
                <a16:creationId xmlns:a16="http://schemas.microsoft.com/office/drawing/2014/main" id="{5A84F94B-49D1-7946-97BD-248955B8353B}"/>
              </a:ext>
            </a:extLst>
          </p:cNvPr>
          <p:cNvSpPr>
            <a:spLocks noGrp="1"/>
          </p:cNvSpPr>
          <p:nvPr>
            <p:ph type="subTitle" idx="1"/>
          </p:nvPr>
        </p:nvSpPr>
        <p:spPr>
          <a:xfrm>
            <a:off x="1272594" y="2701925"/>
            <a:ext cx="7372350" cy="1241425"/>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4">
            <a:extLst>
              <a:ext uri="{FF2B5EF4-FFF2-40B4-BE49-F238E27FC236}">
                <a16:creationId xmlns:a16="http://schemas.microsoft.com/office/drawing/2014/main" id="{C728FEE1-1F55-B743-9F1E-427C9814BDBB}"/>
              </a:ext>
            </a:extLst>
          </p:cNvPr>
          <p:cNvSpPr>
            <a:spLocks noGrp="1"/>
          </p:cNvSpPr>
          <p:nvPr>
            <p:ph type="sldNum" sz="quarter" idx="10"/>
          </p:nvPr>
        </p:nvSpPr>
        <p:spPr/>
        <p:txBody>
          <a:bodyPr/>
          <a:lstStyle/>
          <a:p>
            <a:fld id="{975B3030-12A9-8B4C-BF31-16EBB4420CEB}" type="slidenum">
              <a:rPr lang="en-US" smtClean="0"/>
              <a:pPr/>
              <a:t>‹#›</a:t>
            </a:fld>
            <a:r>
              <a:rPr lang="en-US"/>
              <a:t> </a:t>
            </a:r>
            <a:endParaRPr lang="en-US" dirty="0"/>
          </a:p>
        </p:txBody>
      </p:sp>
    </p:spTree>
    <p:extLst>
      <p:ext uri="{BB962C8B-B14F-4D97-AF65-F5344CB8AC3E}">
        <p14:creationId xmlns:p14="http://schemas.microsoft.com/office/powerpoint/2010/main" val="375223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8BC6-BEDD-3241-A086-847753D537B6}"/>
              </a:ext>
            </a:extLst>
          </p:cNvPr>
          <p:cNvSpPr>
            <a:spLocks noGrp="1"/>
          </p:cNvSpPr>
          <p:nvPr>
            <p:ph type="title"/>
          </p:nvPr>
        </p:nvSpPr>
        <p:spPr>
          <a:xfrm>
            <a:off x="1272593" y="274639"/>
            <a:ext cx="7405007" cy="468312"/>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A9D2011-F1CA-524E-B329-0E2300B870FE}"/>
              </a:ext>
            </a:extLst>
          </p:cNvPr>
          <p:cNvSpPr>
            <a:spLocks noGrp="1"/>
          </p:cNvSpPr>
          <p:nvPr>
            <p:ph idx="1"/>
          </p:nvPr>
        </p:nvSpPr>
        <p:spPr>
          <a:xfrm>
            <a:off x="1272593" y="1028701"/>
            <a:ext cx="7405007" cy="314227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61DF37E3-D5DE-9E4F-9F95-4B0A8193A48E}"/>
              </a:ext>
            </a:extLst>
          </p:cNvPr>
          <p:cNvSpPr>
            <a:spLocks noGrp="1"/>
          </p:cNvSpPr>
          <p:nvPr>
            <p:ph type="sldNum" sz="quarter" idx="10"/>
          </p:nvPr>
        </p:nvSpPr>
        <p:spPr/>
        <p:txBody>
          <a:bodyPr/>
          <a:lstStyle/>
          <a:p>
            <a:fld id="{975B3030-12A9-8B4C-BF31-16EBB4420CEB}" type="slidenum">
              <a:rPr lang="en-US" smtClean="0"/>
              <a:pPr/>
              <a:t>‹#›</a:t>
            </a:fld>
            <a:r>
              <a:rPr lang="en-US"/>
              <a:t> </a:t>
            </a:r>
            <a:endParaRPr lang="en-US" dirty="0"/>
          </a:p>
        </p:txBody>
      </p:sp>
    </p:spTree>
    <p:extLst>
      <p:ext uri="{BB962C8B-B14F-4D97-AF65-F5344CB8AC3E}">
        <p14:creationId xmlns:p14="http://schemas.microsoft.com/office/powerpoint/2010/main" val="2703809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D7E3-3AF8-D44C-A7B3-F43C4690BB4E}"/>
              </a:ext>
            </a:extLst>
          </p:cNvPr>
          <p:cNvSpPr>
            <a:spLocks noGrp="1"/>
          </p:cNvSpPr>
          <p:nvPr>
            <p:ph type="title" hasCustomPrompt="1"/>
          </p:nvPr>
        </p:nvSpPr>
        <p:spPr>
          <a:xfrm>
            <a:off x="1280710" y="1282700"/>
            <a:ext cx="7400439" cy="1774825"/>
          </a:xfrm>
          <a:prstGeom prst="rect">
            <a:avLst/>
          </a:prstGeom>
        </p:spPr>
        <p:txBody>
          <a:bodyPr anchor="b"/>
          <a:lstStyle>
            <a:lvl1pPr>
              <a:lnSpc>
                <a:spcPts val="5400"/>
              </a:lnSpc>
              <a:defRPr sz="6000">
                <a:solidFill>
                  <a:schemeClr val="bg1"/>
                </a:solidFill>
              </a:defRPr>
            </a:lvl1pPr>
          </a:lstStyle>
          <a:p>
            <a:r>
              <a:rPr lang="en-US" dirty="0"/>
              <a:t>Section header layout</a:t>
            </a:r>
          </a:p>
        </p:txBody>
      </p:sp>
      <p:sp>
        <p:nvSpPr>
          <p:cNvPr id="3" name="Text Placeholder 2">
            <a:extLst>
              <a:ext uri="{FF2B5EF4-FFF2-40B4-BE49-F238E27FC236}">
                <a16:creationId xmlns:a16="http://schemas.microsoft.com/office/drawing/2014/main" id="{35C8F88E-A0C6-F74E-9A70-B6858DA33D59}"/>
              </a:ext>
            </a:extLst>
          </p:cNvPr>
          <p:cNvSpPr>
            <a:spLocks noGrp="1"/>
          </p:cNvSpPr>
          <p:nvPr>
            <p:ph type="body" idx="1" hasCustomPrompt="1"/>
          </p:nvPr>
        </p:nvSpPr>
        <p:spPr>
          <a:xfrm>
            <a:off x="1280710" y="3136900"/>
            <a:ext cx="7400439" cy="794398"/>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here</a:t>
            </a:r>
          </a:p>
        </p:txBody>
      </p:sp>
      <p:sp>
        <p:nvSpPr>
          <p:cNvPr id="4" name="Slide Number Placeholder 3">
            <a:extLst>
              <a:ext uri="{FF2B5EF4-FFF2-40B4-BE49-F238E27FC236}">
                <a16:creationId xmlns:a16="http://schemas.microsoft.com/office/drawing/2014/main" id="{73FB54AF-D559-3744-8538-B62E9C0C2FEE}"/>
              </a:ext>
            </a:extLst>
          </p:cNvPr>
          <p:cNvSpPr>
            <a:spLocks noGrp="1"/>
          </p:cNvSpPr>
          <p:nvPr>
            <p:ph type="sldNum" sz="quarter" idx="10"/>
          </p:nvPr>
        </p:nvSpPr>
        <p:spPr/>
        <p:txBody>
          <a:bodyPr/>
          <a:lstStyle/>
          <a:p>
            <a:fld id="{975B3030-12A9-8B4C-BF31-16EBB4420CEB}" type="slidenum">
              <a:rPr lang="en-US" smtClean="0"/>
              <a:pPr/>
              <a:t>‹#›</a:t>
            </a:fld>
            <a:r>
              <a:rPr lang="en-US"/>
              <a:t> </a:t>
            </a:r>
            <a:endParaRPr lang="en-US" dirty="0"/>
          </a:p>
        </p:txBody>
      </p:sp>
    </p:spTree>
    <p:extLst>
      <p:ext uri="{BB962C8B-B14F-4D97-AF65-F5344CB8AC3E}">
        <p14:creationId xmlns:p14="http://schemas.microsoft.com/office/powerpoint/2010/main" val="299133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5E83-8007-8F4E-AFB8-CE7831D2791E}"/>
              </a:ext>
            </a:extLst>
          </p:cNvPr>
          <p:cNvSpPr>
            <a:spLocks noGrp="1"/>
          </p:cNvSpPr>
          <p:nvPr>
            <p:ph type="title"/>
          </p:nvPr>
        </p:nvSpPr>
        <p:spPr>
          <a:xfrm>
            <a:off x="1272594" y="274639"/>
            <a:ext cx="7377015" cy="715962"/>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6BB168F-7093-4549-B765-C5CFF4748F69}"/>
              </a:ext>
            </a:extLst>
          </p:cNvPr>
          <p:cNvSpPr>
            <a:spLocks noGrp="1"/>
          </p:cNvSpPr>
          <p:nvPr>
            <p:ph sz="half" idx="1"/>
          </p:nvPr>
        </p:nvSpPr>
        <p:spPr>
          <a:xfrm>
            <a:off x="1272594" y="1370013"/>
            <a:ext cx="3357465" cy="29127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A157371-2CA5-244E-91BD-95496A5EF6B7}"/>
              </a:ext>
            </a:extLst>
          </p:cNvPr>
          <p:cNvSpPr>
            <a:spLocks noGrp="1"/>
          </p:cNvSpPr>
          <p:nvPr>
            <p:ph sz="half" idx="2"/>
          </p:nvPr>
        </p:nvSpPr>
        <p:spPr>
          <a:xfrm>
            <a:off x="4961101" y="1370013"/>
            <a:ext cx="3357465" cy="29127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F9118C2E-09E6-384F-B9AD-9DA890F8253E}"/>
              </a:ext>
            </a:extLst>
          </p:cNvPr>
          <p:cNvSpPr>
            <a:spLocks noGrp="1"/>
          </p:cNvSpPr>
          <p:nvPr>
            <p:ph type="sldNum" sz="quarter" idx="10"/>
          </p:nvPr>
        </p:nvSpPr>
        <p:spPr/>
        <p:txBody>
          <a:bodyPr/>
          <a:lstStyle/>
          <a:p>
            <a:fld id="{975B3030-12A9-8B4C-BF31-16EBB4420CEB}" type="slidenum">
              <a:rPr lang="en-US" smtClean="0"/>
              <a:pPr/>
              <a:t>‹#›</a:t>
            </a:fld>
            <a:r>
              <a:rPr lang="en-US"/>
              <a:t> </a:t>
            </a:r>
            <a:endParaRPr lang="en-US" dirty="0"/>
          </a:p>
        </p:txBody>
      </p:sp>
    </p:spTree>
    <p:extLst>
      <p:ext uri="{BB962C8B-B14F-4D97-AF65-F5344CB8AC3E}">
        <p14:creationId xmlns:p14="http://schemas.microsoft.com/office/powerpoint/2010/main" val="182688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13B0-0E64-A042-9D93-150AA65CF3F4}"/>
              </a:ext>
            </a:extLst>
          </p:cNvPr>
          <p:cNvSpPr>
            <a:spLocks noGrp="1"/>
          </p:cNvSpPr>
          <p:nvPr>
            <p:ph type="title"/>
          </p:nvPr>
        </p:nvSpPr>
        <p:spPr>
          <a:xfrm>
            <a:off x="1274182" y="274638"/>
            <a:ext cx="7375427" cy="649287"/>
          </a:xfrm>
          <a:prstGeom prst="rect">
            <a:avLst/>
          </a:prstGeom>
        </p:spPr>
        <p:txBody>
          <a:bodyPr>
            <a:normAutofit/>
          </a:bodyPr>
          <a:lstStyle>
            <a:lvl1pPr>
              <a:lnSpc>
                <a:spcPts val="2300"/>
              </a:lnSpc>
              <a:defRPr sz="2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FF97D24-72DC-F945-B3B3-C8062D08E788}"/>
              </a:ext>
            </a:extLst>
          </p:cNvPr>
          <p:cNvSpPr>
            <a:spLocks noGrp="1"/>
          </p:cNvSpPr>
          <p:nvPr>
            <p:ph type="body" idx="1"/>
          </p:nvPr>
        </p:nvSpPr>
        <p:spPr>
          <a:xfrm>
            <a:off x="1274182" y="1150305"/>
            <a:ext cx="3355877" cy="619125"/>
          </a:xfrm>
          <a:prstGeom prst="rect">
            <a:avLst/>
          </a:prstGeom>
        </p:spPr>
        <p:txBody>
          <a:bodyPr anchor="b">
            <a:normAutofit/>
          </a:bodyPr>
          <a:lstStyle>
            <a:lvl1pPr marL="0" indent="0">
              <a:lnSpc>
                <a:spcPts val="19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7EA0BE8-294B-3C4D-AFDD-948F16FFD569}"/>
              </a:ext>
            </a:extLst>
          </p:cNvPr>
          <p:cNvSpPr>
            <a:spLocks noGrp="1"/>
          </p:cNvSpPr>
          <p:nvPr>
            <p:ph sz="half" idx="2"/>
          </p:nvPr>
        </p:nvSpPr>
        <p:spPr>
          <a:xfrm>
            <a:off x="1274182" y="1879600"/>
            <a:ext cx="3355877" cy="238449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F35CBB2-B974-8144-9387-B3991604B4A7}"/>
              </a:ext>
            </a:extLst>
          </p:cNvPr>
          <p:cNvSpPr>
            <a:spLocks noGrp="1"/>
          </p:cNvSpPr>
          <p:nvPr>
            <p:ph type="body" sz="quarter" idx="3"/>
          </p:nvPr>
        </p:nvSpPr>
        <p:spPr>
          <a:xfrm>
            <a:off x="5005613" y="1150305"/>
            <a:ext cx="3350277" cy="619125"/>
          </a:xfrm>
          <a:prstGeom prst="rect">
            <a:avLst/>
          </a:prstGeom>
        </p:spPr>
        <p:txBody>
          <a:bodyPr anchor="b">
            <a:normAutofit/>
          </a:bodyPr>
          <a:lstStyle>
            <a:lvl1pPr marL="0" indent="0">
              <a:lnSpc>
                <a:spcPts val="19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1622241-AC42-D949-B21C-B61EEEA19669}"/>
              </a:ext>
            </a:extLst>
          </p:cNvPr>
          <p:cNvSpPr>
            <a:spLocks noGrp="1"/>
          </p:cNvSpPr>
          <p:nvPr>
            <p:ph sz="quarter" idx="4"/>
          </p:nvPr>
        </p:nvSpPr>
        <p:spPr>
          <a:xfrm>
            <a:off x="5005613" y="1879600"/>
            <a:ext cx="3350277" cy="238449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186AD47-D11C-7140-886F-2E306EE7A772}"/>
              </a:ext>
            </a:extLst>
          </p:cNvPr>
          <p:cNvSpPr>
            <a:spLocks noGrp="1"/>
          </p:cNvSpPr>
          <p:nvPr>
            <p:ph type="sldNum" sz="quarter" idx="10"/>
          </p:nvPr>
        </p:nvSpPr>
        <p:spPr/>
        <p:txBody>
          <a:bodyPr/>
          <a:lstStyle/>
          <a:p>
            <a:fld id="{975B3030-12A9-8B4C-BF31-16EBB4420CEB}" type="slidenum">
              <a:rPr lang="en-US" smtClean="0"/>
              <a:pPr/>
              <a:t>‹#›</a:t>
            </a:fld>
            <a:r>
              <a:rPr lang="en-US"/>
              <a:t> </a:t>
            </a:r>
            <a:endParaRPr lang="en-US" dirty="0"/>
          </a:p>
        </p:txBody>
      </p:sp>
    </p:spTree>
    <p:extLst>
      <p:ext uri="{BB962C8B-B14F-4D97-AF65-F5344CB8AC3E}">
        <p14:creationId xmlns:p14="http://schemas.microsoft.com/office/powerpoint/2010/main" val="224358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63CB-B220-FA43-B1A5-3444C4F985BA}"/>
              </a:ext>
            </a:extLst>
          </p:cNvPr>
          <p:cNvSpPr>
            <a:spLocks noGrp="1"/>
          </p:cNvSpPr>
          <p:nvPr>
            <p:ph type="title"/>
          </p:nvPr>
        </p:nvSpPr>
        <p:spPr>
          <a:xfrm>
            <a:off x="1285472" y="274639"/>
            <a:ext cx="7330362" cy="620712"/>
          </a:xfrm>
          <a:prstGeom prst="rect">
            <a:avLst/>
          </a:prstGeom>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761626E1-B8DF-3947-933E-B14E441EF1CD}"/>
              </a:ext>
            </a:extLst>
          </p:cNvPr>
          <p:cNvSpPr>
            <a:spLocks noGrp="1"/>
          </p:cNvSpPr>
          <p:nvPr>
            <p:ph type="sldNum" sz="quarter" idx="10"/>
          </p:nvPr>
        </p:nvSpPr>
        <p:spPr/>
        <p:txBody>
          <a:bodyPr/>
          <a:lstStyle/>
          <a:p>
            <a:fld id="{975B3030-12A9-8B4C-BF31-16EBB4420CEB}" type="slidenum">
              <a:rPr lang="en-US" smtClean="0"/>
              <a:pPr/>
              <a:t>‹#›</a:t>
            </a:fld>
            <a:r>
              <a:rPr lang="en-US"/>
              <a:t> </a:t>
            </a:r>
            <a:endParaRPr lang="en-US" dirty="0"/>
          </a:p>
        </p:txBody>
      </p:sp>
    </p:spTree>
    <p:extLst>
      <p:ext uri="{BB962C8B-B14F-4D97-AF65-F5344CB8AC3E}">
        <p14:creationId xmlns:p14="http://schemas.microsoft.com/office/powerpoint/2010/main" val="1064663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91D4EF-94B0-C042-BF83-CCED371BD527}"/>
              </a:ext>
            </a:extLst>
          </p:cNvPr>
          <p:cNvSpPr>
            <a:spLocks noGrp="1"/>
          </p:cNvSpPr>
          <p:nvPr>
            <p:ph type="sldNum" sz="quarter" idx="10"/>
          </p:nvPr>
        </p:nvSpPr>
        <p:spPr/>
        <p:txBody>
          <a:bodyPr/>
          <a:lstStyle/>
          <a:p>
            <a:fld id="{975B3030-12A9-8B4C-BF31-16EBB4420CEB}" type="slidenum">
              <a:rPr lang="en-US" smtClean="0"/>
              <a:pPr/>
              <a:t>‹#›</a:t>
            </a:fld>
            <a:r>
              <a:rPr lang="en-US"/>
              <a:t> </a:t>
            </a:r>
            <a:endParaRPr lang="en-US" dirty="0"/>
          </a:p>
        </p:txBody>
      </p:sp>
    </p:spTree>
    <p:extLst>
      <p:ext uri="{BB962C8B-B14F-4D97-AF65-F5344CB8AC3E}">
        <p14:creationId xmlns:p14="http://schemas.microsoft.com/office/powerpoint/2010/main" val="3561170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FA68-167E-E649-9179-9330BEDEBAFB}"/>
              </a:ext>
            </a:extLst>
          </p:cNvPr>
          <p:cNvSpPr>
            <a:spLocks noGrp="1"/>
          </p:cNvSpPr>
          <p:nvPr>
            <p:ph type="title"/>
          </p:nvPr>
        </p:nvSpPr>
        <p:spPr>
          <a:xfrm>
            <a:off x="1274181" y="342900"/>
            <a:ext cx="2949575" cy="1200150"/>
          </a:xfrm>
          <a:prstGeom prst="rect">
            <a:avLst/>
          </a:prstGeom>
        </p:spPr>
        <p:txBody>
          <a:bodyPr anchor="b">
            <a:normAutofit/>
          </a:bodyPr>
          <a:lstStyle>
            <a:lvl1pPr>
              <a:lnSpc>
                <a:spcPts val="2500"/>
              </a:lnSpc>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6AC538-81A0-9145-938F-6504FE32168C}"/>
              </a:ext>
            </a:extLst>
          </p:cNvPr>
          <p:cNvSpPr>
            <a:spLocks noGrp="1"/>
          </p:cNvSpPr>
          <p:nvPr>
            <p:ph idx="1"/>
          </p:nvPr>
        </p:nvSpPr>
        <p:spPr>
          <a:xfrm>
            <a:off x="4531731" y="741363"/>
            <a:ext cx="4061894" cy="3487737"/>
          </a:xfrm>
          <a:prstGeom prst="rect">
            <a:avLst/>
          </a:prstGeom>
        </p:spPr>
        <p:txBody>
          <a:bodyPr/>
          <a:lstStyle>
            <a:lvl1pPr marL="179388" indent="-171450">
              <a:tabLst/>
              <a:defRPr sz="2800">
                <a:solidFill>
                  <a:schemeClr val="bg1"/>
                </a:solidFill>
              </a:defRPr>
            </a:lvl1pPr>
            <a:lvl2pPr marL="406400" indent="-169863">
              <a:tabLst/>
              <a:defRPr sz="2400">
                <a:solidFill>
                  <a:schemeClr val="bg1"/>
                </a:solidFill>
              </a:defRPr>
            </a:lvl2pPr>
            <a:lvl3pPr marL="635000" indent="-171450">
              <a:tabLst/>
              <a:defRPr sz="2000">
                <a:solidFill>
                  <a:schemeClr val="bg1"/>
                </a:solidFill>
              </a:defRPr>
            </a:lvl3pPr>
            <a:lvl4pPr marL="862013" indent="-171450">
              <a:tabLst/>
              <a:defRPr sz="1600">
                <a:solidFill>
                  <a:schemeClr val="bg1"/>
                </a:solidFill>
              </a:defRPr>
            </a:lvl4pPr>
            <a:lvl5pPr marL="1031875" indent="-112713">
              <a:tabLst/>
              <a:defRPr sz="1200">
                <a:solidFill>
                  <a:schemeClr val="bg1"/>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BE88FC6-B9ED-1B4D-B57D-6D77F657E057}"/>
              </a:ext>
            </a:extLst>
          </p:cNvPr>
          <p:cNvSpPr>
            <a:spLocks noGrp="1"/>
          </p:cNvSpPr>
          <p:nvPr>
            <p:ph type="body" sz="half" idx="2"/>
          </p:nvPr>
        </p:nvSpPr>
        <p:spPr>
          <a:xfrm>
            <a:off x="1274181" y="1676400"/>
            <a:ext cx="2949575" cy="2552700"/>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643677C4-27F1-1543-80C0-A0389B610D13}"/>
              </a:ext>
            </a:extLst>
          </p:cNvPr>
          <p:cNvSpPr>
            <a:spLocks noGrp="1"/>
          </p:cNvSpPr>
          <p:nvPr>
            <p:ph type="sldNum" sz="quarter" idx="10"/>
          </p:nvPr>
        </p:nvSpPr>
        <p:spPr/>
        <p:txBody>
          <a:bodyPr/>
          <a:lstStyle/>
          <a:p>
            <a:fld id="{975B3030-12A9-8B4C-BF31-16EBB4420CEB}" type="slidenum">
              <a:rPr lang="en-US" smtClean="0"/>
              <a:pPr/>
              <a:t>‹#›</a:t>
            </a:fld>
            <a:r>
              <a:rPr lang="en-US"/>
              <a:t> </a:t>
            </a:r>
            <a:endParaRPr lang="en-US" dirty="0"/>
          </a:p>
        </p:txBody>
      </p:sp>
    </p:spTree>
    <p:extLst>
      <p:ext uri="{BB962C8B-B14F-4D97-AF65-F5344CB8AC3E}">
        <p14:creationId xmlns:p14="http://schemas.microsoft.com/office/powerpoint/2010/main" val="1916009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17FAE0-7901-DC46-A531-C045AC619FC7}"/>
              </a:ext>
            </a:extLst>
          </p:cNvPr>
          <p:cNvSpPr>
            <a:spLocks noGrp="1"/>
          </p:cNvSpPr>
          <p:nvPr>
            <p:ph type="pic" idx="1"/>
          </p:nvPr>
        </p:nvSpPr>
        <p:spPr>
          <a:xfrm>
            <a:off x="4545586" y="0"/>
            <a:ext cx="4598414" cy="5156379"/>
          </a:xfrm>
          <a:prstGeom prst="rect">
            <a:avLst/>
          </a:prstGeom>
          <a:pattFill prst="narHorz">
            <a:fgClr>
              <a:srgbClr val="B4C7E7"/>
            </a:fgClr>
            <a:bgClr>
              <a:schemeClr val="bg1"/>
            </a:bgClr>
          </a:pattFill>
        </p:spPr>
        <p:txBody>
          <a:bodyPr anchor="ctr">
            <a:normAutofit/>
          </a:bodyPr>
          <a:lstStyle>
            <a:lvl1pPr marL="0" indent="0" algn="ctr">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40E10984-2053-4847-BFB5-BD70866FC0DC}"/>
              </a:ext>
            </a:extLst>
          </p:cNvPr>
          <p:cNvSpPr>
            <a:spLocks noGrp="1"/>
          </p:cNvSpPr>
          <p:nvPr>
            <p:ph type="title"/>
          </p:nvPr>
        </p:nvSpPr>
        <p:spPr>
          <a:xfrm>
            <a:off x="1274181" y="342900"/>
            <a:ext cx="2949575" cy="1200150"/>
          </a:xfrm>
          <a:prstGeom prst="rect">
            <a:avLst/>
          </a:prstGeom>
        </p:spPr>
        <p:txBody>
          <a:bodyPr anchor="b"/>
          <a:lstStyle>
            <a:lvl1pPr>
              <a:lnSpc>
                <a:spcPts val="2900"/>
              </a:lnSpc>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D51C9AF4-0440-DF4B-9BAC-5C14C8CE1385}"/>
              </a:ext>
            </a:extLst>
          </p:cNvPr>
          <p:cNvSpPr>
            <a:spLocks noGrp="1"/>
          </p:cNvSpPr>
          <p:nvPr>
            <p:ph type="body" sz="half" idx="2"/>
          </p:nvPr>
        </p:nvSpPr>
        <p:spPr>
          <a:xfrm>
            <a:off x="1274181" y="1726551"/>
            <a:ext cx="2949575" cy="2714625"/>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6E74DFE4-5E74-5343-A7F9-840EB4257156}"/>
              </a:ext>
            </a:extLst>
          </p:cNvPr>
          <p:cNvSpPr>
            <a:spLocks noGrp="1"/>
          </p:cNvSpPr>
          <p:nvPr>
            <p:ph type="sldNum" sz="quarter" idx="10"/>
          </p:nvPr>
        </p:nvSpPr>
        <p:spPr/>
        <p:txBody>
          <a:bodyPr/>
          <a:lstStyle/>
          <a:p>
            <a:fld id="{975B3030-12A9-8B4C-BF31-16EBB4420CEB}" type="slidenum">
              <a:rPr lang="en-US" smtClean="0"/>
              <a:pPr/>
              <a:t>‹#›</a:t>
            </a:fld>
            <a:r>
              <a:rPr lang="en-US"/>
              <a:t> </a:t>
            </a:r>
            <a:endParaRPr lang="en-US" dirty="0"/>
          </a:p>
        </p:txBody>
      </p:sp>
    </p:spTree>
    <p:extLst>
      <p:ext uri="{BB962C8B-B14F-4D97-AF65-F5344CB8AC3E}">
        <p14:creationId xmlns:p14="http://schemas.microsoft.com/office/powerpoint/2010/main" val="78753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EA336F-FC46-794A-99E1-640148418A07}"/>
              </a:ext>
            </a:extLst>
          </p:cNvPr>
          <p:cNvSpPr>
            <a:spLocks noGrp="1"/>
          </p:cNvSpPr>
          <p:nvPr>
            <p:ph type="ctrTitle" hasCustomPrompt="1"/>
          </p:nvPr>
        </p:nvSpPr>
        <p:spPr>
          <a:xfrm>
            <a:off x="1281185" y="1172084"/>
            <a:ext cx="5836298" cy="1804381"/>
          </a:xfrm>
          <a:prstGeom prst="rect">
            <a:avLst/>
          </a:prstGeom>
        </p:spPr>
        <p:txBody>
          <a:bodyPr anchor="b"/>
          <a:lstStyle>
            <a:lvl1pPr algn="l">
              <a:lnSpc>
                <a:spcPts val="3720"/>
              </a:lnSpc>
              <a:defRPr sz="4000" b="1" i="0">
                <a:solidFill>
                  <a:srgbClr val="3B3838"/>
                </a:solidFill>
                <a:latin typeface="Arial" panose="020B0604020202020204" pitchFamily="34" charset="0"/>
                <a:cs typeface="Arial" panose="020B0604020202020204" pitchFamily="34" charset="0"/>
              </a:defRPr>
            </a:lvl1pPr>
          </a:lstStyle>
          <a:p>
            <a:r>
              <a:rPr lang="en-US" dirty="0"/>
              <a:t>Presentation</a:t>
            </a:r>
            <a:br>
              <a:rPr lang="en-US" dirty="0"/>
            </a:br>
            <a:r>
              <a:rPr lang="en-US" dirty="0"/>
              <a:t>title here</a:t>
            </a:r>
            <a:br>
              <a:rPr lang="en-US" dirty="0"/>
            </a:br>
            <a:r>
              <a:rPr lang="en-US" dirty="0"/>
              <a:t>three lines</a:t>
            </a:r>
          </a:p>
        </p:txBody>
      </p:sp>
      <p:sp>
        <p:nvSpPr>
          <p:cNvPr id="8" name="Subtitle 2">
            <a:extLst>
              <a:ext uri="{FF2B5EF4-FFF2-40B4-BE49-F238E27FC236}">
                <a16:creationId xmlns:a16="http://schemas.microsoft.com/office/drawing/2014/main" id="{F3624C62-36E3-BD4F-A1F5-EF7F375C2C4E}"/>
              </a:ext>
            </a:extLst>
          </p:cNvPr>
          <p:cNvSpPr>
            <a:spLocks noGrp="1"/>
          </p:cNvSpPr>
          <p:nvPr>
            <p:ph type="subTitle" idx="1" hasCustomPrompt="1"/>
          </p:nvPr>
        </p:nvSpPr>
        <p:spPr>
          <a:xfrm>
            <a:off x="1281185" y="3719143"/>
            <a:ext cx="5836298" cy="796874"/>
          </a:xfrm>
          <a:prstGeom prst="rect">
            <a:avLst/>
          </a:prstGeom>
        </p:spPr>
        <p:txBody>
          <a:bodyPr/>
          <a:lstStyle>
            <a:lvl1pPr marL="0" indent="0" algn="l">
              <a:lnSpc>
                <a:spcPts val="1900"/>
              </a:lnSpc>
              <a:buNone/>
              <a:defRPr sz="2000" b="0" i="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 Date</a:t>
            </a:r>
          </a:p>
        </p:txBody>
      </p:sp>
    </p:spTree>
    <p:extLst>
      <p:ext uri="{BB962C8B-B14F-4D97-AF65-F5344CB8AC3E}">
        <p14:creationId xmlns:p14="http://schemas.microsoft.com/office/powerpoint/2010/main" val="360352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3A56-1764-0242-9B15-AB23C6A2459C}"/>
              </a:ext>
            </a:extLst>
          </p:cNvPr>
          <p:cNvSpPr>
            <a:spLocks noGrp="1"/>
          </p:cNvSpPr>
          <p:nvPr>
            <p:ph type="title"/>
          </p:nvPr>
        </p:nvSpPr>
        <p:spPr>
          <a:xfrm>
            <a:off x="1281791" y="274638"/>
            <a:ext cx="7395677" cy="573087"/>
          </a:xfrm>
          <a:prstGeom prst="rect">
            <a:avLst/>
          </a:prstGeo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70FA3DB-35E2-2E4D-AFF7-DAFD749884CB}"/>
              </a:ext>
            </a:extLst>
          </p:cNvPr>
          <p:cNvSpPr>
            <a:spLocks noGrp="1"/>
          </p:cNvSpPr>
          <p:nvPr>
            <p:ph idx="1"/>
          </p:nvPr>
        </p:nvSpPr>
        <p:spPr>
          <a:xfrm>
            <a:off x="1281791" y="1009651"/>
            <a:ext cx="7395677" cy="3230026"/>
          </a:xfrm>
        </p:spPr>
        <p:txBody>
          <a:bodyPr/>
          <a:lstStyle>
            <a:lvl1pPr>
              <a:defRPr>
                <a:solidFill>
                  <a:schemeClr val="tx1">
                    <a:lumMod val="75000"/>
                    <a:lumOff val="25000"/>
                  </a:schemeClr>
                </a:solidFill>
              </a:defRPr>
            </a:lvl1pPr>
            <a:lvl2pPr>
              <a:defRPr sz="1300">
                <a:solidFill>
                  <a:schemeClr val="tx1">
                    <a:lumMod val="75000"/>
                    <a:lumOff val="25000"/>
                  </a:schemeClr>
                </a:solidFill>
              </a:defRPr>
            </a:lvl2pPr>
            <a:lvl3pPr marL="635000" indent="-114300">
              <a:tabLst/>
              <a:defRPr sz="1200">
                <a:solidFill>
                  <a:schemeClr val="tx1">
                    <a:lumMod val="75000"/>
                    <a:lumOff val="25000"/>
                  </a:schemeClr>
                </a:solidFill>
              </a:defRPr>
            </a:lvl3pPr>
            <a:lvl4pPr marL="919163" indent="-114300">
              <a:tabLst/>
              <a:defRPr sz="1100">
                <a:solidFill>
                  <a:schemeClr val="tx1">
                    <a:lumMod val="75000"/>
                    <a:lumOff val="25000"/>
                  </a:schemeClr>
                </a:solidFill>
              </a:defRPr>
            </a:lvl4pPr>
            <a:lvl5pPr marL="1203325" indent="-114300">
              <a:tabLst/>
              <a:defRPr sz="10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64C392A5-CDE9-5B4D-8E6E-D9F76FBE470E}"/>
              </a:ext>
            </a:extLst>
          </p:cNvPr>
          <p:cNvSpPr>
            <a:spLocks noGrp="1"/>
          </p:cNvSpPr>
          <p:nvPr>
            <p:ph type="sldNum" sz="quarter" idx="10"/>
          </p:nvPr>
        </p:nvSpPr>
        <p:spPr/>
        <p:txBody>
          <a:bodyPr/>
          <a:lstStyle>
            <a:lvl1pPr>
              <a:defRPr>
                <a:solidFill>
                  <a:schemeClr val="tx1">
                    <a:lumMod val="75000"/>
                    <a:lumOff val="25000"/>
                  </a:schemeClr>
                </a:solidFill>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3371239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0B7D2C-0CDF-3847-919E-07DC0BEC7362}"/>
              </a:ext>
            </a:extLst>
          </p:cNvPr>
          <p:cNvSpPr>
            <a:spLocks noGrp="1"/>
          </p:cNvSpPr>
          <p:nvPr>
            <p:ph type="ctrTitle" hasCustomPrompt="1"/>
          </p:nvPr>
        </p:nvSpPr>
        <p:spPr>
          <a:xfrm>
            <a:off x="1266480" y="841375"/>
            <a:ext cx="7410987" cy="1790700"/>
          </a:xfrm>
          <a:prstGeom prst="rect">
            <a:avLst/>
          </a:prstGeom>
        </p:spPr>
        <p:txBody>
          <a:bodyPr anchor="b"/>
          <a:lstStyle>
            <a:lvl1pPr algn="l">
              <a:lnSpc>
                <a:spcPts val="5300"/>
              </a:lnSpc>
              <a:defRPr sz="6000" b="1" i="0">
                <a:latin typeface="Arial" panose="020B0604020202020204" pitchFamily="34" charset="0"/>
                <a:cs typeface="Arial" panose="020B0604020202020204" pitchFamily="34" charset="0"/>
              </a:defRPr>
            </a:lvl1pPr>
          </a:lstStyle>
          <a:p>
            <a:r>
              <a:rPr lang="en-US" dirty="0"/>
              <a:t>Click to edit</a:t>
            </a:r>
            <a:br>
              <a:rPr lang="en-US" dirty="0"/>
            </a:br>
            <a:r>
              <a:rPr lang="en-US" dirty="0"/>
              <a:t>Master title style</a:t>
            </a:r>
          </a:p>
        </p:txBody>
      </p:sp>
      <p:sp>
        <p:nvSpPr>
          <p:cNvPr id="10" name="Subtitle 2">
            <a:extLst>
              <a:ext uri="{FF2B5EF4-FFF2-40B4-BE49-F238E27FC236}">
                <a16:creationId xmlns:a16="http://schemas.microsoft.com/office/drawing/2014/main" id="{5983FDFB-06AE-9A46-99C2-1CC49315BF56}"/>
              </a:ext>
            </a:extLst>
          </p:cNvPr>
          <p:cNvSpPr>
            <a:spLocks noGrp="1"/>
          </p:cNvSpPr>
          <p:nvPr>
            <p:ph type="subTitle" idx="1"/>
          </p:nvPr>
        </p:nvSpPr>
        <p:spPr>
          <a:xfrm>
            <a:off x="1266480" y="2701925"/>
            <a:ext cx="7410987" cy="1241425"/>
          </a:xfrm>
          <a:prstGeom prst="rect">
            <a:avLst/>
          </a:prstGeom>
        </p:spPr>
        <p:txBody>
          <a:bodyPr/>
          <a:lstStyle>
            <a:lvl1pPr marL="0" indent="0" algn="l">
              <a:buNone/>
              <a:defRPr sz="2400" b="0" i="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Slide Number Placeholder 7">
            <a:extLst>
              <a:ext uri="{FF2B5EF4-FFF2-40B4-BE49-F238E27FC236}">
                <a16:creationId xmlns:a16="http://schemas.microsoft.com/office/drawing/2014/main" id="{39A7D34E-9CCD-0D45-A3CA-7EF4F62E78CC}"/>
              </a:ext>
            </a:extLst>
          </p:cNvPr>
          <p:cNvSpPr>
            <a:spLocks noGrp="1"/>
          </p:cNvSpPr>
          <p:nvPr>
            <p:ph type="sldNum" sz="quarter" idx="10"/>
          </p:nvPr>
        </p:nvSpPr>
        <p:spPr>
          <a:xfrm>
            <a:off x="6457949" y="4475312"/>
            <a:ext cx="2219519" cy="274637"/>
          </a:xfrm>
          <a:prstGeom prst="rect">
            <a:avLst/>
          </a:prstGeom>
        </p:spPr>
        <p:txBody>
          <a:bodyPr/>
          <a:lstStyle>
            <a:lvl1pPr algn="r">
              <a:defRPr sz="900">
                <a:solidFill>
                  <a:schemeClr val="tx1">
                    <a:lumMod val="75000"/>
                    <a:lumOff val="25000"/>
                  </a:schemeClr>
                </a:solidFill>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2174146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BD4F59C-C11A-5C4D-A6F3-D33EE6D4276D}"/>
              </a:ext>
            </a:extLst>
          </p:cNvPr>
          <p:cNvSpPr>
            <a:spLocks noGrp="1"/>
          </p:cNvSpPr>
          <p:nvPr>
            <p:ph type="sldNum" sz="quarter" idx="4"/>
          </p:nvPr>
        </p:nvSpPr>
        <p:spPr>
          <a:xfrm>
            <a:off x="6336763" y="4629548"/>
            <a:ext cx="2219519" cy="274637"/>
          </a:xfrm>
          <a:prstGeom prst="rect">
            <a:avLst/>
          </a:prstGeom>
        </p:spPr>
        <p:txBody>
          <a:bodyPr vert="horz" lIns="91440" tIns="45720" rIns="91440" bIns="45720" rtlCol="0" anchor="ctr"/>
          <a:lstStyle>
            <a:lvl1pPr algn="r">
              <a:defRPr sz="900" b="0" i="0">
                <a:solidFill>
                  <a:schemeClr val="tx1">
                    <a:lumMod val="75000"/>
                    <a:lumOff val="25000"/>
                  </a:schemeClr>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sp>
        <p:nvSpPr>
          <p:cNvPr id="6" name="Title Placeholder 14">
            <a:extLst>
              <a:ext uri="{FF2B5EF4-FFF2-40B4-BE49-F238E27FC236}">
                <a16:creationId xmlns:a16="http://schemas.microsoft.com/office/drawing/2014/main" id="{BD3B54DF-F08D-9B44-A9E0-1148ADB4C7FD}"/>
              </a:ext>
            </a:extLst>
          </p:cNvPr>
          <p:cNvSpPr>
            <a:spLocks noGrp="1"/>
          </p:cNvSpPr>
          <p:nvPr>
            <p:ph type="title"/>
          </p:nvPr>
        </p:nvSpPr>
        <p:spPr>
          <a:xfrm>
            <a:off x="1160604" y="422870"/>
            <a:ext cx="7395677" cy="579091"/>
          </a:xfrm>
          <a:prstGeom prst="rect">
            <a:avLst/>
          </a:prstGeom>
        </p:spPr>
        <p:txBody>
          <a:bodyPr vert="horz" lIns="91440" tIns="45720" rIns="91440" bIns="45720" rtlCol="0" anchor="ctr">
            <a:normAutofit/>
          </a:bodyPr>
          <a:lstStyle>
            <a:lvl1pPr>
              <a:defRPr sz="2400" b="1" i="0">
                <a:solidFill>
                  <a:srgbClr val="3B383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5774EAF6-291D-1D42-8118-7410957BF5D5}"/>
              </a:ext>
            </a:extLst>
          </p:cNvPr>
          <p:cNvSpPr>
            <a:spLocks noGrp="1"/>
          </p:cNvSpPr>
          <p:nvPr>
            <p:ph idx="1"/>
          </p:nvPr>
        </p:nvSpPr>
        <p:spPr>
          <a:xfrm>
            <a:off x="1160604" y="1200430"/>
            <a:ext cx="7395677" cy="3429118"/>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2400" b="0" i="0">
                <a:solidFill>
                  <a:srgbClr val="3B3838"/>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200" b="0" i="0">
                <a:solidFill>
                  <a:srgbClr val="3B3838"/>
                </a:solidFill>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2000" b="0" i="0">
                <a:solidFill>
                  <a:srgbClr val="3B3838"/>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b="0" i="0">
                <a:solidFill>
                  <a:srgbClr val="3B3838"/>
                </a:solidFill>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600" b="0" i="0">
                <a:solidFill>
                  <a:srgbClr val="3B3838"/>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9089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1" name="Slide Number Placeholder 7">
            <a:extLst>
              <a:ext uri="{FF2B5EF4-FFF2-40B4-BE49-F238E27FC236}">
                <a16:creationId xmlns:a16="http://schemas.microsoft.com/office/drawing/2014/main" id="{39A7D34E-9CCD-0D45-A3CA-7EF4F62E78CC}"/>
              </a:ext>
            </a:extLst>
          </p:cNvPr>
          <p:cNvSpPr>
            <a:spLocks noGrp="1"/>
          </p:cNvSpPr>
          <p:nvPr>
            <p:ph type="sldNum" sz="quarter" idx="10"/>
          </p:nvPr>
        </p:nvSpPr>
        <p:spPr>
          <a:xfrm>
            <a:off x="6457949" y="4475312"/>
            <a:ext cx="2219519" cy="274637"/>
          </a:xfrm>
          <a:prstGeom prst="rect">
            <a:avLst/>
          </a:prstGeom>
        </p:spPr>
        <p:txBody>
          <a:bodyPr/>
          <a:lstStyle>
            <a:lvl1pPr algn="r">
              <a:defRPr sz="900">
                <a:solidFill>
                  <a:schemeClr val="tx1">
                    <a:lumMod val="75000"/>
                    <a:lumOff val="25000"/>
                  </a:schemeClr>
                </a:solidFill>
              </a:defRPr>
            </a:lvl1pPr>
          </a:lstStyle>
          <a:p>
            <a:fld id="{975B3030-12A9-8B4C-BF31-16EBB4420CEB}" type="slidenum">
              <a:rPr lang="en-US" smtClean="0"/>
              <a:pPr/>
              <a:t>‹#›</a:t>
            </a:fld>
            <a:endParaRPr lang="en-US" dirty="0"/>
          </a:p>
        </p:txBody>
      </p:sp>
      <p:sp>
        <p:nvSpPr>
          <p:cNvPr id="5" name="Title 1">
            <a:extLst>
              <a:ext uri="{FF2B5EF4-FFF2-40B4-BE49-F238E27FC236}">
                <a16:creationId xmlns:a16="http://schemas.microsoft.com/office/drawing/2014/main" id="{72B1E4DA-FE15-EB4D-B079-675245CD7684}"/>
              </a:ext>
            </a:extLst>
          </p:cNvPr>
          <p:cNvSpPr>
            <a:spLocks noGrp="1"/>
          </p:cNvSpPr>
          <p:nvPr>
            <p:ph type="title" hasCustomPrompt="1"/>
          </p:nvPr>
        </p:nvSpPr>
        <p:spPr>
          <a:xfrm>
            <a:off x="1281497" y="1282700"/>
            <a:ext cx="7395971" cy="2139950"/>
          </a:xfrm>
          <a:prstGeom prst="rect">
            <a:avLst/>
          </a:prstGeom>
        </p:spPr>
        <p:txBody>
          <a:bodyPr anchor="b"/>
          <a:lstStyle>
            <a:lvl1pPr>
              <a:lnSpc>
                <a:spcPts val="5400"/>
              </a:lnSpc>
              <a:defRPr sz="6000" b="1" i="0">
                <a:solidFill>
                  <a:srgbClr val="3B3838"/>
                </a:solidFill>
                <a:latin typeface="Arial" panose="020B0604020202020204" pitchFamily="34" charset="0"/>
                <a:cs typeface="Arial" panose="020B0604020202020204" pitchFamily="34" charset="0"/>
              </a:defRPr>
            </a:lvl1pPr>
          </a:lstStyle>
          <a:p>
            <a:r>
              <a:rPr lang="en-US" dirty="0"/>
              <a:t>Section header layout</a:t>
            </a:r>
          </a:p>
        </p:txBody>
      </p:sp>
      <p:sp>
        <p:nvSpPr>
          <p:cNvPr id="6" name="Text Placeholder 2">
            <a:extLst>
              <a:ext uri="{FF2B5EF4-FFF2-40B4-BE49-F238E27FC236}">
                <a16:creationId xmlns:a16="http://schemas.microsoft.com/office/drawing/2014/main" id="{0E49BA49-12AB-B84F-B20E-87D00EF5F188}"/>
              </a:ext>
            </a:extLst>
          </p:cNvPr>
          <p:cNvSpPr>
            <a:spLocks noGrp="1"/>
          </p:cNvSpPr>
          <p:nvPr>
            <p:ph type="body" idx="1" hasCustomPrompt="1"/>
          </p:nvPr>
        </p:nvSpPr>
        <p:spPr>
          <a:xfrm>
            <a:off x="1281497" y="3441700"/>
            <a:ext cx="7395971" cy="831720"/>
          </a:xfrm>
          <a:prstGeom prst="rect">
            <a:avLst/>
          </a:prstGeom>
        </p:spPr>
        <p:txBody>
          <a:bodyPr/>
          <a:lstStyle>
            <a:lvl1pPr marL="0" indent="0">
              <a:buNone/>
              <a:defRPr sz="2400" b="0" i="0">
                <a:solidFill>
                  <a:srgbClr val="3B383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here</a:t>
            </a:r>
          </a:p>
        </p:txBody>
      </p:sp>
    </p:spTree>
    <p:extLst>
      <p:ext uri="{BB962C8B-B14F-4D97-AF65-F5344CB8AC3E}">
        <p14:creationId xmlns:p14="http://schemas.microsoft.com/office/powerpoint/2010/main" val="3558397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BD4F59C-C11A-5C4D-A6F3-D33EE6D4276D}"/>
              </a:ext>
            </a:extLst>
          </p:cNvPr>
          <p:cNvSpPr>
            <a:spLocks noGrp="1"/>
          </p:cNvSpPr>
          <p:nvPr>
            <p:ph type="sldNum" sz="quarter" idx="4"/>
          </p:nvPr>
        </p:nvSpPr>
        <p:spPr>
          <a:xfrm>
            <a:off x="6336763" y="4629548"/>
            <a:ext cx="2219519" cy="274637"/>
          </a:xfrm>
          <a:prstGeom prst="rect">
            <a:avLst/>
          </a:prstGeom>
        </p:spPr>
        <p:txBody>
          <a:bodyPr vert="horz" lIns="91440" tIns="45720" rIns="91440" bIns="45720" rtlCol="0" anchor="ctr"/>
          <a:lstStyle>
            <a:lvl1pPr algn="r">
              <a:defRPr sz="900" b="0" i="0">
                <a:solidFill>
                  <a:schemeClr val="tx1">
                    <a:lumMod val="75000"/>
                    <a:lumOff val="25000"/>
                  </a:schemeClr>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sp>
        <p:nvSpPr>
          <p:cNvPr id="8" name="Title 1">
            <a:extLst>
              <a:ext uri="{FF2B5EF4-FFF2-40B4-BE49-F238E27FC236}">
                <a16:creationId xmlns:a16="http://schemas.microsoft.com/office/drawing/2014/main" id="{3B87B8E1-3862-4248-A2E3-C8CE524E40AC}"/>
              </a:ext>
            </a:extLst>
          </p:cNvPr>
          <p:cNvSpPr>
            <a:spLocks noGrp="1"/>
          </p:cNvSpPr>
          <p:nvPr>
            <p:ph type="title"/>
          </p:nvPr>
        </p:nvSpPr>
        <p:spPr>
          <a:xfrm>
            <a:off x="1274695" y="437017"/>
            <a:ext cx="7377015" cy="401637"/>
          </a:xfrm>
          <a:prstGeom prst="rect">
            <a:avLst/>
          </a:prstGeom>
        </p:spPr>
        <p:txBody>
          <a:bodyPr/>
          <a:lstStyle>
            <a:lvl1pPr>
              <a:defRPr sz="2400" b="1" i="0">
                <a:solidFill>
                  <a:srgbClr val="3B383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D77EEAE9-C8CD-C24E-AC9C-8549EA95C823}"/>
              </a:ext>
            </a:extLst>
          </p:cNvPr>
          <p:cNvSpPr>
            <a:spLocks noGrp="1"/>
          </p:cNvSpPr>
          <p:nvPr>
            <p:ph sz="half" idx="1"/>
          </p:nvPr>
        </p:nvSpPr>
        <p:spPr>
          <a:xfrm>
            <a:off x="1274695" y="1370013"/>
            <a:ext cx="3357465" cy="2875416"/>
          </a:xfrm>
          <a:prstGeom prst="rect">
            <a:avLst/>
          </a:prstGeom>
        </p:spPr>
        <p:txBody>
          <a:bodyPr/>
          <a:lstStyle>
            <a:lvl1pPr>
              <a:defRPr sz="2000" b="0" i="0">
                <a:solidFill>
                  <a:srgbClr val="3B3838"/>
                </a:solidFill>
                <a:latin typeface="Arial" panose="020B0604020202020204" pitchFamily="34" charset="0"/>
                <a:cs typeface="Arial" panose="020B0604020202020204" pitchFamily="34" charset="0"/>
              </a:defRPr>
            </a:lvl1pPr>
            <a:lvl2pPr>
              <a:defRPr sz="1800" b="0" i="0">
                <a:solidFill>
                  <a:srgbClr val="3B3838"/>
                </a:solidFill>
                <a:latin typeface="Arial" panose="020B0604020202020204" pitchFamily="34" charset="0"/>
                <a:cs typeface="Arial" panose="020B0604020202020204" pitchFamily="34" charset="0"/>
              </a:defRPr>
            </a:lvl2pPr>
            <a:lvl3pPr>
              <a:defRPr sz="1600" b="0" i="0">
                <a:solidFill>
                  <a:srgbClr val="3B3838"/>
                </a:solidFill>
                <a:latin typeface="Arial" panose="020B0604020202020204" pitchFamily="34" charset="0"/>
                <a:cs typeface="Arial" panose="020B0604020202020204" pitchFamily="34" charset="0"/>
              </a:defRPr>
            </a:lvl3pPr>
            <a:lvl4pPr>
              <a:defRPr sz="1400" b="0" i="0">
                <a:solidFill>
                  <a:srgbClr val="3B3838"/>
                </a:solidFill>
                <a:latin typeface="Arial" panose="020B0604020202020204" pitchFamily="34" charset="0"/>
                <a:cs typeface="Arial" panose="020B0604020202020204" pitchFamily="34" charset="0"/>
              </a:defRPr>
            </a:lvl4pPr>
            <a:lvl5pPr>
              <a:defRPr sz="1200" b="0" i="0">
                <a:solidFill>
                  <a:srgbClr val="3B3838"/>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823C31A8-9634-0F4A-B42D-FF07716D6D1B}"/>
              </a:ext>
            </a:extLst>
          </p:cNvPr>
          <p:cNvSpPr>
            <a:spLocks noGrp="1"/>
          </p:cNvSpPr>
          <p:nvPr>
            <p:ph sz="half" idx="2"/>
          </p:nvPr>
        </p:nvSpPr>
        <p:spPr>
          <a:xfrm>
            <a:off x="4989052" y="1370013"/>
            <a:ext cx="3357465" cy="2875416"/>
          </a:xfrm>
          <a:prstGeom prst="rect">
            <a:avLst/>
          </a:prstGeom>
        </p:spPr>
        <p:txBody>
          <a:bodyPr/>
          <a:lstStyle>
            <a:lvl1pPr>
              <a:defRPr sz="2000" b="0" i="0">
                <a:solidFill>
                  <a:srgbClr val="3B3838"/>
                </a:solidFill>
                <a:latin typeface="Arial" panose="020B0604020202020204" pitchFamily="34" charset="0"/>
                <a:cs typeface="Arial" panose="020B0604020202020204" pitchFamily="34" charset="0"/>
              </a:defRPr>
            </a:lvl1pPr>
            <a:lvl2pPr>
              <a:defRPr sz="1800" b="0" i="0">
                <a:solidFill>
                  <a:srgbClr val="3B3838"/>
                </a:solidFill>
                <a:latin typeface="Arial" panose="020B0604020202020204" pitchFamily="34" charset="0"/>
                <a:cs typeface="Arial" panose="020B0604020202020204" pitchFamily="34" charset="0"/>
              </a:defRPr>
            </a:lvl2pPr>
            <a:lvl3pPr>
              <a:defRPr sz="1600" b="0" i="0">
                <a:solidFill>
                  <a:srgbClr val="3B3838"/>
                </a:solidFill>
                <a:latin typeface="Arial" panose="020B0604020202020204" pitchFamily="34" charset="0"/>
                <a:cs typeface="Arial" panose="020B0604020202020204" pitchFamily="34" charset="0"/>
              </a:defRPr>
            </a:lvl3pPr>
            <a:lvl4pPr>
              <a:defRPr sz="1400" b="0" i="0">
                <a:solidFill>
                  <a:srgbClr val="3B3838"/>
                </a:solidFill>
                <a:latin typeface="Arial" panose="020B0604020202020204" pitchFamily="34" charset="0"/>
                <a:cs typeface="Arial" panose="020B0604020202020204" pitchFamily="34" charset="0"/>
              </a:defRPr>
            </a:lvl4pPr>
            <a:lvl5pPr>
              <a:defRPr sz="1200" b="0" i="0">
                <a:solidFill>
                  <a:srgbClr val="3B3838"/>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7711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BD4F59C-C11A-5C4D-A6F3-D33EE6D4276D}"/>
              </a:ext>
            </a:extLst>
          </p:cNvPr>
          <p:cNvSpPr>
            <a:spLocks noGrp="1"/>
          </p:cNvSpPr>
          <p:nvPr>
            <p:ph type="sldNum" sz="quarter" idx="4"/>
          </p:nvPr>
        </p:nvSpPr>
        <p:spPr>
          <a:xfrm>
            <a:off x="6336763" y="4629548"/>
            <a:ext cx="2219519" cy="274637"/>
          </a:xfrm>
          <a:prstGeom prst="rect">
            <a:avLst/>
          </a:prstGeom>
        </p:spPr>
        <p:txBody>
          <a:bodyPr vert="horz" lIns="91440" tIns="45720" rIns="91440" bIns="45720" rtlCol="0" anchor="ctr"/>
          <a:lstStyle>
            <a:lvl1pPr algn="r">
              <a:defRPr sz="900" b="0" i="0">
                <a:solidFill>
                  <a:schemeClr val="tx1">
                    <a:lumMod val="75000"/>
                    <a:lumOff val="25000"/>
                  </a:schemeClr>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sp>
        <p:nvSpPr>
          <p:cNvPr id="6" name="Title 1">
            <a:extLst>
              <a:ext uri="{FF2B5EF4-FFF2-40B4-BE49-F238E27FC236}">
                <a16:creationId xmlns:a16="http://schemas.microsoft.com/office/drawing/2014/main" id="{549A3101-79EE-304E-BB11-184496F70837}"/>
              </a:ext>
            </a:extLst>
          </p:cNvPr>
          <p:cNvSpPr>
            <a:spLocks noGrp="1"/>
          </p:cNvSpPr>
          <p:nvPr>
            <p:ph type="title"/>
          </p:nvPr>
        </p:nvSpPr>
        <p:spPr>
          <a:xfrm>
            <a:off x="1180855" y="451482"/>
            <a:ext cx="7375427" cy="501325"/>
          </a:xfrm>
          <a:prstGeom prst="rect">
            <a:avLst/>
          </a:prstGeom>
        </p:spPr>
        <p:txBody>
          <a:bodyPr>
            <a:normAutofit/>
          </a:bodyPr>
          <a:lstStyle>
            <a:lvl1pPr>
              <a:lnSpc>
                <a:spcPts val="2300"/>
              </a:lnSpc>
              <a:defRPr sz="2400" b="1" i="0">
                <a:solidFill>
                  <a:srgbClr val="3B383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7026B6B3-8D4B-4947-8AB2-B5CC99BAAC60}"/>
              </a:ext>
            </a:extLst>
          </p:cNvPr>
          <p:cNvSpPr>
            <a:spLocks noGrp="1"/>
          </p:cNvSpPr>
          <p:nvPr>
            <p:ph type="body" idx="1"/>
          </p:nvPr>
        </p:nvSpPr>
        <p:spPr>
          <a:xfrm>
            <a:off x="1180855" y="1252330"/>
            <a:ext cx="3355877" cy="619125"/>
          </a:xfrm>
          <a:prstGeom prst="rect">
            <a:avLst/>
          </a:prstGeom>
        </p:spPr>
        <p:txBody>
          <a:bodyPr anchor="b">
            <a:normAutofit/>
          </a:bodyPr>
          <a:lstStyle>
            <a:lvl1pPr marL="0" indent="0">
              <a:lnSpc>
                <a:spcPts val="1900"/>
              </a:lnSpc>
              <a:buNone/>
              <a:defRPr sz="2000" b="1" i="0">
                <a:solidFill>
                  <a:srgbClr val="3B3838"/>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CA8C6090-46BF-BE4F-A219-D56B7D0B2734}"/>
              </a:ext>
            </a:extLst>
          </p:cNvPr>
          <p:cNvSpPr>
            <a:spLocks noGrp="1"/>
          </p:cNvSpPr>
          <p:nvPr>
            <p:ph sz="half" idx="2"/>
          </p:nvPr>
        </p:nvSpPr>
        <p:spPr>
          <a:xfrm>
            <a:off x="1180855" y="1989769"/>
            <a:ext cx="3355877" cy="2403151"/>
          </a:xfrm>
          <a:prstGeom prst="rect">
            <a:avLst/>
          </a:prstGeom>
        </p:spPr>
        <p:txBody>
          <a:bodyPr/>
          <a:lstStyle>
            <a:lvl1pPr>
              <a:defRPr sz="2000" b="0" i="0">
                <a:solidFill>
                  <a:srgbClr val="3B3838"/>
                </a:solidFill>
                <a:latin typeface="Arial" panose="020B0604020202020204" pitchFamily="34" charset="0"/>
                <a:cs typeface="Arial" panose="020B0604020202020204" pitchFamily="34" charset="0"/>
              </a:defRPr>
            </a:lvl1pPr>
            <a:lvl2pPr>
              <a:defRPr sz="1800" b="0" i="0">
                <a:solidFill>
                  <a:srgbClr val="3B3838"/>
                </a:solidFill>
                <a:latin typeface="Arial" panose="020B0604020202020204" pitchFamily="34" charset="0"/>
                <a:cs typeface="Arial" panose="020B0604020202020204" pitchFamily="34" charset="0"/>
              </a:defRPr>
            </a:lvl2pPr>
            <a:lvl3pPr>
              <a:defRPr sz="1600" b="0" i="0">
                <a:solidFill>
                  <a:srgbClr val="3B3838"/>
                </a:solidFill>
                <a:latin typeface="Arial" panose="020B0604020202020204" pitchFamily="34" charset="0"/>
                <a:cs typeface="Arial" panose="020B0604020202020204" pitchFamily="34" charset="0"/>
              </a:defRPr>
            </a:lvl3pPr>
            <a:lvl4pPr>
              <a:defRPr sz="1400" b="0" i="0">
                <a:solidFill>
                  <a:srgbClr val="3B3838"/>
                </a:solidFill>
                <a:latin typeface="Arial" panose="020B0604020202020204" pitchFamily="34" charset="0"/>
                <a:cs typeface="Arial" panose="020B0604020202020204" pitchFamily="34" charset="0"/>
              </a:defRPr>
            </a:lvl4pPr>
            <a:lvl5pPr>
              <a:defRPr sz="1200" b="0" i="0">
                <a:solidFill>
                  <a:srgbClr val="3B3838"/>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09A6C5C1-1ADB-D643-ADA1-7A7FC95ED627}"/>
              </a:ext>
            </a:extLst>
          </p:cNvPr>
          <p:cNvSpPr>
            <a:spLocks noGrp="1"/>
          </p:cNvSpPr>
          <p:nvPr>
            <p:ph type="body" sz="quarter" idx="3"/>
          </p:nvPr>
        </p:nvSpPr>
        <p:spPr>
          <a:xfrm>
            <a:off x="4905098" y="1252330"/>
            <a:ext cx="3357465" cy="619125"/>
          </a:xfrm>
          <a:prstGeom prst="rect">
            <a:avLst/>
          </a:prstGeom>
        </p:spPr>
        <p:txBody>
          <a:bodyPr anchor="b">
            <a:normAutofit/>
          </a:bodyPr>
          <a:lstStyle>
            <a:lvl1pPr marL="0" indent="0">
              <a:lnSpc>
                <a:spcPts val="1900"/>
              </a:lnSpc>
              <a:buNone/>
              <a:defRPr sz="2000" b="1" i="0">
                <a:solidFill>
                  <a:srgbClr val="3B3838"/>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0C9AFBAC-85CE-CF4D-9221-03C4FF9AC023}"/>
              </a:ext>
            </a:extLst>
          </p:cNvPr>
          <p:cNvSpPr>
            <a:spLocks noGrp="1"/>
          </p:cNvSpPr>
          <p:nvPr>
            <p:ph sz="quarter" idx="10"/>
          </p:nvPr>
        </p:nvSpPr>
        <p:spPr>
          <a:xfrm>
            <a:off x="4905098" y="1989769"/>
            <a:ext cx="3357465" cy="2403151"/>
          </a:xfrm>
          <a:prstGeom prst="rect">
            <a:avLst/>
          </a:prstGeom>
        </p:spPr>
        <p:txBody>
          <a:bodyPr/>
          <a:lstStyle>
            <a:lvl1pPr>
              <a:defRPr sz="2000" b="0" i="0">
                <a:solidFill>
                  <a:schemeClr val="tx1">
                    <a:lumMod val="75000"/>
                    <a:lumOff val="25000"/>
                  </a:schemeClr>
                </a:solidFill>
                <a:latin typeface="Arial" panose="020B0604020202020204" pitchFamily="34" charset="0"/>
                <a:cs typeface="Arial" panose="020B0604020202020204" pitchFamily="34" charset="0"/>
              </a:defRPr>
            </a:lvl1pPr>
            <a:lvl2pPr>
              <a:defRPr sz="1800" b="0" i="0">
                <a:solidFill>
                  <a:schemeClr val="tx1">
                    <a:lumMod val="75000"/>
                    <a:lumOff val="25000"/>
                  </a:schemeClr>
                </a:solidFill>
                <a:latin typeface="Arial" panose="020B0604020202020204" pitchFamily="34" charset="0"/>
                <a:cs typeface="Arial" panose="020B0604020202020204" pitchFamily="34" charset="0"/>
              </a:defRPr>
            </a:lvl2pPr>
            <a:lvl3pPr>
              <a:defRPr sz="1600" b="0" i="0">
                <a:solidFill>
                  <a:schemeClr val="tx1">
                    <a:lumMod val="75000"/>
                    <a:lumOff val="25000"/>
                  </a:schemeClr>
                </a:solidFill>
                <a:latin typeface="Arial" panose="020B0604020202020204" pitchFamily="34" charset="0"/>
                <a:cs typeface="Arial" panose="020B0604020202020204" pitchFamily="34" charset="0"/>
              </a:defRPr>
            </a:lvl3pPr>
            <a:lvl4pPr>
              <a:defRPr sz="1400" b="0" i="0">
                <a:solidFill>
                  <a:schemeClr val="tx1">
                    <a:lumMod val="75000"/>
                    <a:lumOff val="25000"/>
                  </a:schemeClr>
                </a:solidFill>
                <a:latin typeface="Arial" panose="020B0604020202020204" pitchFamily="34" charset="0"/>
                <a:cs typeface="Arial" panose="020B0604020202020204" pitchFamily="34" charset="0"/>
              </a:defRPr>
            </a:lvl4pPr>
            <a:lvl5pPr>
              <a:defRPr sz="120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8794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BD4F59C-C11A-5C4D-A6F3-D33EE6D4276D}"/>
              </a:ext>
            </a:extLst>
          </p:cNvPr>
          <p:cNvSpPr>
            <a:spLocks noGrp="1"/>
          </p:cNvSpPr>
          <p:nvPr>
            <p:ph type="sldNum" sz="quarter" idx="4"/>
          </p:nvPr>
        </p:nvSpPr>
        <p:spPr>
          <a:xfrm>
            <a:off x="6336763" y="4629548"/>
            <a:ext cx="2219519" cy="274637"/>
          </a:xfrm>
          <a:prstGeom prst="rect">
            <a:avLst/>
          </a:prstGeom>
        </p:spPr>
        <p:txBody>
          <a:bodyPr vert="horz" lIns="91440" tIns="45720" rIns="91440" bIns="45720" rtlCol="0" anchor="ctr"/>
          <a:lstStyle>
            <a:lvl1pPr algn="r">
              <a:defRPr sz="900" b="0" i="0">
                <a:solidFill>
                  <a:schemeClr val="tx1">
                    <a:lumMod val="75000"/>
                    <a:lumOff val="25000"/>
                  </a:schemeClr>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sp>
        <p:nvSpPr>
          <p:cNvPr id="8" name="Title 1">
            <a:extLst>
              <a:ext uri="{FF2B5EF4-FFF2-40B4-BE49-F238E27FC236}">
                <a16:creationId xmlns:a16="http://schemas.microsoft.com/office/drawing/2014/main" id="{60FE558A-7F61-F94B-845D-3FF7191538B0}"/>
              </a:ext>
            </a:extLst>
          </p:cNvPr>
          <p:cNvSpPr>
            <a:spLocks noGrp="1"/>
          </p:cNvSpPr>
          <p:nvPr>
            <p:ph type="title"/>
          </p:nvPr>
        </p:nvSpPr>
        <p:spPr>
          <a:xfrm>
            <a:off x="1280749" y="594911"/>
            <a:ext cx="6100551" cy="529498"/>
          </a:xfrm>
          <a:prstGeom prst="rect">
            <a:avLst/>
          </a:prstGeom>
        </p:spPr>
        <p:txBody>
          <a:bodyPr anchor="b">
            <a:normAutofit/>
          </a:bodyPr>
          <a:lstStyle>
            <a:lvl1pPr>
              <a:lnSpc>
                <a:spcPts val="2500"/>
              </a:lnSpc>
              <a:defRPr sz="2800" b="1" i="0">
                <a:solidFill>
                  <a:srgbClr val="3B383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5A8C8504-2DF8-8C47-8C22-87DD08B5DF05}"/>
              </a:ext>
            </a:extLst>
          </p:cNvPr>
          <p:cNvSpPr>
            <a:spLocks noGrp="1"/>
          </p:cNvSpPr>
          <p:nvPr>
            <p:ph idx="1"/>
          </p:nvPr>
        </p:nvSpPr>
        <p:spPr>
          <a:xfrm>
            <a:off x="4538300" y="1489076"/>
            <a:ext cx="4139168" cy="2725738"/>
          </a:xfrm>
          <a:prstGeom prst="rect">
            <a:avLst/>
          </a:prstGeom>
        </p:spPr>
        <p:txBody>
          <a:bodyPr/>
          <a:lstStyle>
            <a:lvl1pPr marL="179388" indent="-171450">
              <a:tabLst/>
              <a:defRPr sz="2400" b="0" i="0">
                <a:solidFill>
                  <a:srgbClr val="3B3838"/>
                </a:solidFill>
                <a:latin typeface="Arial" panose="020B0604020202020204" pitchFamily="34" charset="0"/>
                <a:cs typeface="Arial" panose="020B0604020202020204" pitchFamily="34" charset="0"/>
              </a:defRPr>
            </a:lvl1pPr>
            <a:lvl2pPr marL="406400" indent="-169863">
              <a:tabLst/>
              <a:defRPr sz="2200" b="0" i="0">
                <a:solidFill>
                  <a:srgbClr val="3B3838"/>
                </a:solidFill>
                <a:latin typeface="Arial" panose="020B0604020202020204" pitchFamily="34" charset="0"/>
                <a:cs typeface="Arial" panose="020B0604020202020204" pitchFamily="34" charset="0"/>
              </a:defRPr>
            </a:lvl2pPr>
            <a:lvl3pPr marL="635000" indent="-114300">
              <a:tabLst/>
              <a:defRPr sz="2000" b="0" i="0">
                <a:solidFill>
                  <a:srgbClr val="3B3838"/>
                </a:solidFill>
                <a:latin typeface="Arial" panose="020B0604020202020204" pitchFamily="34" charset="0"/>
                <a:cs typeface="Arial" panose="020B0604020202020204" pitchFamily="34" charset="0"/>
              </a:defRPr>
            </a:lvl3pPr>
            <a:lvl4pPr marL="862013" indent="-114300">
              <a:tabLst/>
              <a:defRPr sz="1800" b="0" i="0">
                <a:solidFill>
                  <a:srgbClr val="3B3838"/>
                </a:solidFill>
                <a:latin typeface="Arial" panose="020B0604020202020204" pitchFamily="34" charset="0"/>
                <a:cs typeface="Arial" panose="020B0604020202020204" pitchFamily="34" charset="0"/>
              </a:defRPr>
            </a:lvl4pPr>
            <a:lvl5pPr marL="1089025" indent="-114300">
              <a:tabLst/>
              <a:defRPr sz="1600" b="0" i="0">
                <a:solidFill>
                  <a:srgbClr val="3B3838"/>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78A781BB-83AF-C941-BEED-300180C4EA75}"/>
              </a:ext>
            </a:extLst>
          </p:cNvPr>
          <p:cNvSpPr>
            <a:spLocks noGrp="1"/>
          </p:cNvSpPr>
          <p:nvPr>
            <p:ph type="body" sz="half" idx="2"/>
          </p:nvPr>
        </p:nvSpPr>
        <p:spPr>
          <a:xfrm>
            <a:off x="1280750" y="1489075"/>
            <a:ext cx="2949575" cy="2725738"/>
          </a:xfrm>
          <a:prstGeom prst="rect">
            <a:avLst/>
          </a:prstGeom>
        </p:spPr>
        <p:txBody>
          <a:bodyPr/>
          <a:lstStyle>
            <a:lvl1pPr marL="0" indent="0">
              <a:buNone/>
              <a:defRPr sz="1600" b="0" i="0">
                <a:solidFill>
                  <a:srgbClr val="3B3838"/>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012273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BD4F59C-C11A-5C4D-A6F3-D33EE6D4276D}"/>
              </a:ext>
            </a:extLst>
          </p:cNvPr>
          <p:cNvSpPr>
            <a:spLocks noGrp="1"/>
          </p:cNvSpPr>
          <p:nvPr>
            <p:ph type="sldNum" sz="quarter" idx="4"/>
          </p:nvPr>
        </p:nvSpPr>
        <p:spPr>
          <a:xfrm>
            <a:off x="6336763" y="4629548"/>
            <a:ext cx="2219519" cy="274637"/>
          </a:xfrm>
          <a:prstGeom prst="rect">
            <a:avLst/>
          </a:prstGeom>
        </p:spPr>
        <p:txBody>
          <a:bodyPr vert="horz" lIns="91440" tIns="45720" rIns="91440" bIns="45720" rtlCol="0" anchor="ctr"/>
          <a:lstStyle>
            <a:lvl1pPr algn="r">
              <a:defRPr sz="900" b="0" i="0">
                <a:solidFill>
                  <a:schemeClr val="tx1">
                    <a:lumMod val="75000"/>
                    <a:lumOff val="25000"/>
                  </a:schemeClr>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sp>
        <p:nvSpPr>
          <p:cNvPr id="6" name="Picture Placeholder 2">
            <a:extLst>
              <a:ext uri="{FF2B5EF4-FFF2-40B4-BE49-F238E27FC236}">
                <a16:creationId xmlns:a16="http://schemas.microsoft.com/office/drawing/2014/main" id="{0C3F1F3B-6345-CA46-9324-F53244BFA694}"/>
              </a:ext>
            </a:extLst>
          </p:cNvPr>
          <p:cNvSpPr>
            <a:spLocks noGrp="1"/>
          </p:cNvSpPr>
          <p:nvPr>
            <p:ph type="pic" idx="1"/>
          </p:nvPr>
        </p:nvSpPr>
        <p:spPr>
          <a:xfrm>
            <a:off x="4545586" y="0"/>
            <a:ext cx="4598414" cy="5156379"/>
          </a:xfrm>
          <a:prstGeom prst="rect">
            <a:avLst/>
          </a:prstGeom>
          <a:pattFill prst="narHorz">
            <a:fgClr>
              <a:srgbClr val="B4C7E7"/>
            </a:fgClr>
            <a:bgClr>
              <a:schemeClr val="bg1"/>
            </a:bgClr>
          </a:pattFill>
        </p:spPr>
        <p:txBody>
          <a:bodyPr anchor="ctr">
            <a:normAutofit/>
          </a:bodyPr>
          <a:lstStyle>
            <a:lvl1pPr marL="0" indent="0" algn="ctr">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itle 1">
            <a:extLst>
              <a:ext uri="{FF2B5EF4-FFF2-40B4-BE49-F238E27FC236}">
                <a16:creationId xmlns:a16="http://schemas.microsoft.com/office/drawing/2014/main" id="{B1A71A17-417A-A041-A2C4-EB5CB3A55B47}"/>
              </a:ext>
            </a:extLst>
          </p:cNvPr>
          <p:cNvSpPr>
            <a:spLocks noGrp="1"/>
          </p:cNvSpPr>
          <p:nvPr>
            <p:ph type="title"/>
          </p:nvPr>
        </p:nvSpPr>
        <p:spPr>
          <a:xfrm>
            <a:off x="1274182" y="342900"/>
            <a:ext cx="2949575" cy="1200150"/>
          </a:xfrm>
          <a:prstGeom prst="rect">
            <a:avLst/>
          </a:prstGeom>
        </p:spPr>
        <p:txBody>
          <a:bodyPr anchor="b"/>
          <a:lstStyle>
            <a:lvl1pPr>
              <a:lnSpc>
                <a:spcPts val="2900"/>
              </a:lnSpc>
              <a:defRPr sz="3200" b="1" i="0">
                <a:solidFill>
                  <a:srgbClr val="3B383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3">
            <a:extLst>
              <a:ext uri="{FF2B5EF4-FFF2-40B4-BE49-F238E27FC236}">
                <a16:creationId xmlns:a16="http://schemas.microsoft.com/office/drawing/2014/main" id="{ED48AD74-E24A-8D42-85A7-16C742B83CBB}"/>
              </a:ext>
            </a:extLst>
          </p:cNvPr>
          <p:cNvSpPr>
            <a:spLocks noGrp="1"/>
          </p:cNvSpPr>
          <p:nvPr>
            <p:ph type="body" sz="half" idx="2"/>
          </p:nvPr>
        </p:nvSpPr>
        <p:spPr>
          <a:xfrm>
            <a:off x="1274182" y="1708303"/>
            <a:ext cx="2949575" cy="2859088"/>
          </a:xfrm>
          <a:prstGeom prst="rect">
            <a:avLst/>
          </a:prstGeom>
        </p:spPr>
        <p:txBody>
          <a:bodyPr/>
          <a:lstStyle>
            <a:lvl1pPr marL="0" indent="0">
              <a:buNone/>
              <a:defRPr sz="1600" b="0" i="0">
                <a:solidFill>
                  <a:srgbClr val="3B3838"/>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0719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0B81-DD7F-AA40-93F9-17EBE07D6BB4}"/>
              </a:ext>
            </a:extLst>
          </p:cNvPr>
          <p:cNvSpPr>
            <a:spLocks noGrp="1"/>
          </p:cNvSpPr>
          <p:nvPr>
            <p:ph type="title" hasCustomPrompt="1"/>
          </p:nvPr>
        </p:nvSpPr>
        <p:spPr>
          <a:xfrm>
            <a:off x="1281497" y="1282700"/>
            <a:ext cx="7395971" cy="2139950"/>
          </a:xfrm>
          <a:prstGeom prst="rect">
            <a:avLst/>
          </a:prstGeom>
        </p:spPr>
        <p:txBody>
          <a:bodyPr anchor="b"/>
          <a:lstStyle>
            <a:lvl1pPr>
              <a:lnSpc>
                <a:spcPts val="5400"/>
              </a:lnSpc>
              <a:defRPr sz="6000">
                <a:solidFill>
                  <a:srgbClr val="3B3838"/>
                </a:solidFill>
              </a:defRPr>
            </a:lvl1pPr>
          </a:lstStyle>
          <a:p>
            <a:r>
              <a:rPr lang="en-US" dirty="0"/>
              <a:t>Section header layout</a:t>
            </a:r>
          </a:p>
        </p:txBody>
      </p:sp>
      <p:sp>
        <p:nvSpPr>
          <p:cNvPr id="3" name="Text Placeholder 2">
            <a:extLst>
              <a:ext uri="{FF2B5EF4-FFF2-40B4-BE49-F238E27FC236}">
                <a16:creationId xmlns:a16="http://schemas.microsoft.com/office/drawing/2014/main" id="{8EAC6684-01B2-154B-85E3-59E84C38735E}"/>
              </a:ext>
            </a:extLst>
          </p:cNvPr>
          <p:cNvSpPr>
            <a:spLocks noGrp="1"/>
          </p:cNvSpPr>
          <p:nvPr>
            <p:ph type="body" idx="1" hasCustomPrompt="1"/>
          </p:nvPr>
        </p:nvSpPr>
        <p:spPr>
          <a:xfrm>
            <a:off x="1281497" y="3441700"/>
            <a:ext cx="7395971" cy="83172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here</a:t>
            </a:r>
          </a:p>
        </p:txBody>
      </p:sp>
      <p:sp>
        <p:nvSpPr>
          <p:cNvPr id="7" name="Slide Number Placeholder 6">
            <a:extLst>
              <a:ext uri="{FF2B5EF4-FFF2-40B4-BE49-F238E27FC236}">
                <a16:creationId xmlns:a16="http://schemas.microsoft.com/office/drawing/2014/main" id="{3B10E481-D13A-604D-824E-5296C4C8260A}"/>
              </a:ext>
            </a:extLst>
          </p:cNvPr>
          <p:cNvSpPr>
            <a:spLocks noGrp="1"/>
          </p:cNvSpPr>
          <p:nvPr>
            <p:ph type="sldNum" sz="quarter" idx="10"/>
          </p:nvPr>
        </p:nvSpPr>
        <p:spPr/>
        <p:txBody>
          <a:bodyPr/>
          <a:lstStyle>
            <a:lvl1pPr>
              <a:defRPr>
                <a:solidFill>
                  <a:schemeClr val="tx1">
                    <a:lumMod val="75000"/>
                    <a:lumOff val="25000"/>
                  </a:schemeClr>
                </a:solidFill>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403852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1BD4-4B3F-264D-9F81-07D136FE102B}"/>
              </a:ext>
            </a:extLst>
          </p:cNvPr>
          <p:cNvSpPr>
            <a:spLocks noGrp="1"/>
          </p:cNvSpPr>
          <p:nvPr>
            <p:ph type="title"/>
          </p:nvPr>
        </p:nvSpPr>
        <p:spPr>
          <a:xfrm>
            <a:off x="1274695" y="437017"/>
            <a:ext cx="7377015" cy="401637"/>
          </a:xfrm>
          <a:prstGeom prst="rect">
            <a:avLst/>
          </a:prstGeom>
        </p:spPr>
        <p:txBody>
          <a:bodyPr/>
          <a:lstStyle>
            <a:lvl1pPr>
              <a:defRPr>
                <a:solidFill>
                  <a:srgbClr val="3B383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CA1C-6B04-F149-AF58-7FD832691C90}"/>
              </a:ext>
            </a:extLst>
          </p:cNvPr>
          <p:cNvSpPr>
            <a:spLocks noGrp="1"/>
          </p:cNvSpPr>
          <p:nvPr>
            <p:ph sz="half" idx="1"/>
          </p:nvPr>
        </p:nvSpPr>
        <p:spPr>
          <a:xfrm>
            <a:off x="1274695" y="1370013"/>
            <a:ext cx="3357465" cy="2875416"/>
          </a:xfrm>
        </p:spPr>
        <p:txBody>
          <a:bodyPr/>
          <a:lstStyle>
            <a:lvl1pPr>
              <a:defRPr>
                <a:solidFill>
                  <a:srgbClr val="3B3838"/>
                </a:solidFill>
              </a:defRPr>
            </a:lvl1pPr>
            <a:lvl2pPr>
              <a:defRPr>
                <a:solidFill>
                  <a:srgbClr val="3B3838"/>
                </a:solidFill>
              </a:defRPr>
            </a:lvl2pPr>
            <a:lvl3pPr>
              <a:defRPr>
                <a:solidFill>
                  <a:srgbClr val="3B3838"/>
                </a:solidFill>
              </a:defRPr>
            </a:lvl3pPr>
            <a:lvl4pPr>
              <a:defRPr>
                <a:solidFill>
                  <a:srgbClr val="3B3838"/>
                </a:solidFill>
              </a:defRPr>
            </a:lvl4pPr>
            <a:lvl5pPr>
              <a:defRPr>
                <a:solidFill>
                  <a:srgbClr val="3B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08FC7-1736-3449-BB22-1D846B9A41B6}"/>
              </a:ext>
            </a:extLst>
          </p:cNvPr>
          <p:cNvSpPr>
            <a:spLocks noGrp="1"/>
          </p:cNvSpPr>
          <p:nvPr>
            <p:ph sz="half" idx="2"/>
          </p:nvPr>
        </p:nvSpPr>
        <p:spPr>
          <a:xfrm>
            <a:off x="4989052" y="1370013"/>
            <a:ext cx="3357465" cy="2875416"/>
          </a:xfrm>
        </p:spPr>
        <p:txBody>
          <a:bodyPr/>
          <a:lstStyle>
            <a:lvl1pPr>
              <a:defRPr>
                <a:solidFill>
                  <a:srgbClr val="3B3838"/>
                </a:solidFill>
              </a:defRPr>
            </a:lvl1pPr>
            <a:lvl2pPr>
              <a:defRPr>
                <a:solidFill>
                  <a:srgbClr val="3B3838"/>
                </a:solidFill>
              </a:defRPr>
            </a:lvl2pPr>
            <a:lvl3pPr>
              <a:defRPr>
                <a:solidFill>
                  <a:srgbClr val="3B3838"/>
                </a:solidFill>
              </a:defRPr>
            </a:lvl3pPr>
            <a:lvl4pPr>
              <a:defRPr>
                <a:solidFill>
                  <a:srgbClr val="3B3838"/>
                </a:solidFill>
              </a:defRPr>
            </a:lvl4pPr>
            <a:lvl5pPr>
              <a:defRPr>
                <a:solidFill>
                  <a:srgbClr val="3B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9E79CF70-3C77-4E4E-A70E-870C0E1C7F99}"/>
              </a:ext>
            </a:extLst>
          </p:cNvPr>
          <p:cNvSpPr>
            <a:spLocks noGrp="1"/>
          </p:cNvSpPr>
          <p:nvPr>
            <p:ph type="sldNum" sz="quarter" idx="10"/>
          </p:nvPr>
        </p:nvSpPr>
        <p:spPr/>
        <p:txBody>
          <a:bodyPr/>
          <a:lstStyle>
            <a:lvl1pPr>
              <a:defRPr>
                <a:solidFill>
                  <a:srgbClr val="3B3838"/>
                </a:solidFill>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46772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62F9-5C52-B14B-AE40-C9ECEBAC8963}"/>
              </a:ext>
            </a:extLst>
          </p:cNvPr>
          <p:cNvSpPr>
            <a:spLocks noGrp="1"/>
          </p:cNvSpPr>
          <p:nvPr>
            <p:ph type="title"/>
          </p:nvPr>
        </p:nvSpPr>
        <p:spPr>
          <a:xfrm>
            <a:off x="1276283" y="341313"/>
            <a:ext cx="7375427" cy="501325"/>
          </a:xfrm>
          <a:prstGeom prst="rect">
            <a:avLst/>
          </a:prstGeom>
        </p:spPr>
        <p:txBody>
          <a:bodyPr>
            <a:normAutofit/>
          </a:bodyPr>
          <a:lstStyle>
            <a:lvl1pPr>
              <a:lnSpc>
                <a:spcPts val="2300"/>
              </a:lnSpc>
              <a:defRPr sz="2400">
                <a:solidFill>
                  <a:srgbClr val="3B383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7654A84-D8EB-2540-8308-8C7B48A3F4CC}"/>
              </a:ext>
            </a:extLst>
          </p:cNvPr>
          <p:cNvSpPr>
            <a:spLocks noGrp="1"/>
          </p:cNvSpPr>
          <p:nvPr>
            <p:ph type="body" idx="1"/>
          </p:nvPr>
        </p:nvSpPr>
        <p:spPr>
          <a:xfrm>
            <a:off x="1276283" y="1260475"/>
            <a:ext cx="3355877" cy="619125"/>
          </a:xfrm>
        </p:spPr>
        <p:txBody>
          <a:bodyPr anchor="b">
            <a:normAutofit/>
          </a:bodyPr>
          <a:lstStyle>
            <a:lvl1pPr marL="0" indent="0">
              <a:lnSpc>
                <a:spcPts val="1900"/>
              </a:lnSpc>
              <a:buNone/>
              <a:defRPr sz="2000" b="1">
                <a:solidFill>
                  <a:srgbClr val="3B38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444C6E6-CDF9-BD47-8D2A-A3AB43E76FEC}"/>
              </a:ext>
            </a:extLst>
          </p:cNvPr>
          <p:cNvSpPr>
            <a:spLocks noGrp="1"/>
          </p:cNvSpPr>
          <p:nvPr>
            <p:ph sz="half" idx="2"/>
          </p:nvPr>
        </p:nvSpPr>
        <p:spPr>
          <a:xfrm>
            <a:off x="1276283" y="1879600"/>
            <a:ext cx="3355877" cy="2403151"/>
          </a:xfrm>
        </p:spPr>
        <p:txBody>
          <a:bodyPr/>
          <a:lstStyle>
            <a:lvl1pPr>
              <a:defRPr>
                <a:solidFill>
                  <a:srgbClr val="3B3838"/>
                </a:solidFill>
              </a:defRPr>
            </a:lvl1pPr>
            <a:lvl2pPr>
              <a:defRPr>
                <a:solidFill>
                  <a:srgbClr val="3B3838"/>
                </a:solidFill>
              </a:defRPr>
            </a:lvl2pPr>
            <a:lvl3pPr>
              <a:defRPr>
                <a:solidFill>
                  <a:srgbClr val="3B3838"/>
                </a:solidFill>
              </a:defRPr>
            </a:lvl3pPr>
            <a:lvl4pPr>
              <a:defRPr>
                <a:solidFill>
                  <a:srgbClr val="3B3838"/>
                </a:solidFill>
              </a:defRPr>
            </a:lvl4pPr>
            <a:lvl5pPr>
              <a:defRPr>
                <a:solidFill>
                  <a:srgbClr val="3B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D27CAAC-D0A8-D647-B019-117041B7E1D8}"/>
              </a:ext>
            </a:extLst>
          </p:cNvPr>
          <p:cNvSpPr>
            <a:spLocks noGrp="1"/>
          </p:cNvSpPr>
          <p:nvPr>
            <p:ph type="body" sz="quarter" idx="3"/>
          </p:nvPr>
        </p:nvSpPr>
        <p:spPr>
          <a:xfrm>
            <a:off x="5000526" y="1260475"/>
            <a:ext cx="3357465" cy="619125"/>
          </a:xfrm>
        </p:spPr>
        <p:txBody>
          <a:bodyPr anchor="b">
            <a:normAutofit/>
          </a:bodyPr>
          <a:lstStyle>
            <a:lvl1pPr marL="0" indent="0">
              <a:lnSpc>
                <a:spcPts val="1900"/>
              </a:lnSpc>
              <a:buNone/>
              <a:defRPr sz="2000" b="1">
                <a:solidFill>
                  <a:srgbClr val="3B38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C64DA775-D2C6-FE4D-A5E6-D6EF7A280743}"/>
              </a:ext>
            </a:extLst>
          </p:cNvPr>
          <p:cNvSpPr>
            <a:spLocks noGrp="1"/>
          </p:cNvSpPr>
          <p:nvPr>
            <p:ph sz="quarter" idx="4"/>
          </p:nvPr>
        </p:nvSpPr>
        <p:spPr>
          <a:xfrm>
            <a:off x="5000526" y="1879600"/>
            <a:ext cx="3357465" cy="24031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a:extLst>
              <a:ext uri="{FF2B5EF4-FFF2-40B4-BE49-F238E27FC236}">
                <a16:creationId xmlns:a16="http://schemas.microsoft.com/office/drawing/2014/main" id="{171BDEB8-3E13-E448-9F70-E1EFED380577}"/>
              </a:ext>
            </a:extLst>
          </p:cNvPr>
          <p:cNvSpPr>
            <a:spLocks noGrp="1"/>
          </p:cNvSpPr>
          <p:nvPr>
            <p:ph type="sldNum" sz="quarter" idx="10"/>
          </p:nvPr>
        </p:nvSpPr>
        <p:spPr/>
        <p:txBody>
          <a:bodyPr/>
          <a:lstStyle>
            <a:lvl1pPr>
              <a:defRPr>
                <a:solidFill>
                  <a:srgbClr val="3B3838"/>
                </a:solidFill>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250638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6982-252A-5647-A01A-6F3BCDCCC96F}"/>
              </a:ext>
            </a:extLst>
          </p:cNvPr>
          <p:cNvSpPr>
            <a:spLocks noGrp="1"/>
          </p:cNvSpPr>
          <p:nvPr>
            <p:ph type="title"/>
          </p:nvPr>
        </p:nvSpPr>
        <p:spPr>
          <a:xfrm>
            <a:off x="1272594" y="331788"/>
            <a:ext cx="7330362" cy="515937"/>
          </a:xfrm>
          <a:prstGeom prst="rect">
            <a:avLst/>
          </a:prstGeom>
        </p:spPr>
        <p:txBody>
          <a:bodyPr>
            <a:normAutofit/>
          </a:bodyPr>
          <a:lstStyle>
            <a:lvl1pPr>
              <a:lnSpc>
                <a:spcPts val="2700"/>
              </a:lnSpc>
              <a:defRPr sz="2400">
                <a:solidFill>
                  <a:srgbClr val="3B3838"/>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08686E51-632D-544D-94A2-4FE66F4ADEC9}"/>
              </a:ext>
            </a:extLst>
          </p:cNvPr>
          <p:cNvSpPr>
            <a:spLocks noGrp="1"/>
          </p:cNvSpPr>
          <p:nvPr>
            <p:ph type="sldNum" sz="quarter" idx="10"/>
          </p:nvPr>
        </p:nvSpPr>
        <p:spPr/>
        <p:txBody>
          <a:bodyPr/>
          <a:lstStyle>
            <a:lvl1pPr>
              <a:defRPr>
                <a:solidFill>
                  <a:srgbClr val="3B3838"/>
                </a:solidFill>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215397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5F4F30-125C-2F4C-90FD-EC4805547068}"/>
              </a:ext>
            </a:extLst>
          </p:cNvPr>
          <p:cNvSpPr>
            <a:spLocks noGrp="1"/>
          </p:cNvSpPr>
          <p:nvPr>
            <p:ph type="sldNum" sz="quarter" idx="10"/>
          </p:nvPr>
        </p:nvSpPr>
        <p:spPr/>
        <p:txBody>
          <a:body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122932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CAF0-F88D-374F-AC76-AB267E726044}"/>
              </a:ext>
            </a:extLst>
          </p:cNvPr>
          <p:cNvSpPr>
            <a:spLocks noGrp="1"/>
          </p:cNvSpPr>
          <p:nvPr>
            <p:ph type="title"/>
          </p:nvPr>
        </p:nvSpPr>
        <p:spPr>
          <a:xfrm>
            <a:off x="1280750" y="504825"/>
            <a:ext cx="2949575" cy="1038225"/>
          </a:xfrm>
          <a:prstGeom prst="rect">
            <a:avLst/>
          </a:prstGeom>
        </p:spPr>
        <p:txBody>
          <a:bodyPr anchor="b">
            <a:normAutofit/>
          </a:bodyPr>
          <a:lstStyle>
            <a:lvl1pPr>
              <a:lnSpc>
                <a:spcPts val="2500"/>
              </a:lnSpc>
              <a:defRPr sz="2800">
                <a:solidFill>
                  <a:srgbClr val="3B383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6B85AFB-8667-0B48-8900-2C8B16E1151E}"/>
              </a:ext>
            </a:extLst>
          </p:cNvPr>
          <p:cNvSpPr>
            <a:spLocks noGrp="1"/>
          </p:cNvSpPr>
          <p:nvPr>
            <p:ph idx="1"/>
          </p:nvPr>
        </p:nvSpPr>
        <p:spPr>
          <a:xfrm>
            <a:off x="4538300" y="741363"/>
            <a:ext cx="4139168" cy="3654425"/>
          </a:xfrm>
        </p:spPr>
        <p:txBody>
          <a:bodyPr/>
          <a:lstStyle>
            <a:lvl1pPr marL="179388" indent="-171450">
              <a:tabLst/>
              <a:defRPr sz="2800">
                <a:solidFill>
                  <a:srgbClr val="3B3838"/>
                </a:solidFill>
              </a:defRPr>
            </a:lvl1pPr>
            <a:lvl2pPr marL="406400" indent="-169863">
              <a:tabLst/>
              <a:defRPr sz="2400">
                <a:solidFill>
                  <a:srgbClr val="3B3838"/>
                </a:solidFill>
              </a:defRPr>
            </a:lvl2pPr>
            <a:lvl3pPr marL="635000" indent="-114300">
              <a:tabLst/>
              <a:defRPr sz="2000">
                <a:solidFill>
                  <a:srgbClr val="3B3838"/>
                </a:solidFill>
              </a:defRPr>
            </a:lvl3pPr>
            <a:lvl4pPr marL="862013" indent="-114300">
              <a:tabLst/>
              <a:defRPr sz="1600">
                <a:solidFill>
                  <a:srgbClr val="3B3838"/>
                </a:solidFill>
              </a:defRPr>
            </a:lvl4pPr>
            <a:lvl5pPr marL="1089025" indent="-114300">
              <a:tabLst/>
              <a:defRPr sz="1200">
                <a:solidFill>
                  <a:srgbClr val="3B3838"/>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A187569-7A61-344D-B06D-00C0EBDFDD99}"/>
              </a:ext>
            </a:extLst>
          </p:cNvPr>
          <p:cNvSpPr>
            <a:spLocks noGrp="1"/>
          </p:cNvSpPr>
          <p:nvPr>
            <p:ph type="body" sz="half" idx="2"/>
          </p:nvPr>
        </p:nvSpPr>
        <p:spPr>
          <a:xfrm>
            <a:off x="1280750" y="1676400"/>
            <a:ext cx="2949575" cy="2725738"/>
          </a:xfrm>
        </p:spPr>
        <p:txBody>
          <a:bodyPr/>
          <a:lstStyle>
            <a:lvl1pPr marL="0" indent="0">
              <a:buNone/>
              <a:defRPr sz="1600">
                <a:solidFill>
                  <a:srgbClr val="3B383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Slide Number Placeholder 8">
            <a:extLst>
              <a:ext uri="{FF2B5EF4-FFF2-40B4-BE49-F238E27FC236}">
                <a16:creationId xmlns:a16="http://schemas.microsoft.com/office/drawing/2014/main" id="{E72DD959-9D51-9841-8F67-857A3E5496EF}"/>
              </a:ext>
            </a:extLst>
          </p:cNvPr>
          <p:cNvSpPr>
            <a:spLocks noGrp="1"/>
          </p:cNvSpPr>
          <p:nvPr>
            <p:ph type="sldNum" sz="quarter" idx="10"/>
          </p:nvPr>
        </p:nvSpPr>
        <p:spPr/>
        <p:txBody>
          <a:bodyPr/>
          <a:lstStyle>
            <a:lvl1pPr>
              <a:defRPr>
                <a:solidFill>
                  <a:srgbClr val="3B3838"/>
                </a:solidFill>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282460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2E82109A-3A10-A444-ABDE-302C76738B90}"/>
              </a:ext>
            </a:extLst>
          </p:cNvPr>
          <p:cNvSpPr>
            <a:spLocks noGrp="1"/>
          </p:cNvSpPr>
          <p:nvPr>
            <p:ph type="pic" idx="1"/>
          </p:nvPr>
        </p:nvSpPr>
        <p:spPr>
          <a:xfrm>
            <a:off x="4545586" y="0"/>
            <a:ext cx="4598414" cy="5156379"/>
          </a:xfrm>
          <a:prstGeom prst="rect">
            <a:avLst/>
          </a:prstGeom>
          <a:pattFill prst="narHorz">
            <a:fgClr>
              <a:srgbClr val="B4C7E7"/>
            </a:fgClr>
            <a:bgClr>
              <a:schemeClr val="bg1"/>
            </a:bgClr>
          </a:pattFill>
        </p:spPr>
        <p:txBody>
          <a:bodyPr anchor="ctr">
            <a:normAutofit/>
          </a:bodyPr>
          <a:lstStyle>
            <a:lvl1pPr marL="0" indent="0" algn="ctr">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B457FB0D-D268-2648-9061-48C813EBCD87}"/>
              </a:ext>
            </a:extLst>
          </p:cNvPr>
          <p:cNvSpPr>
            <a:spLocks noGrp="1"/>
          </p:cNvSpPr>
          <p:nvPr>
            <p:ph type="title"/>
          </p:nvPr>
        </p:nvSpPr>
        <p:spPr>
          <a:xfrm>
            <a:off x="1274182" y="342900"/>
            <a:ext cx="2949575" cy="1200150"/>
          </a:xfrm>
          <a:prstGeom prst="rect">
            <a:avLst/>
          </a:prstGeom>
        </p:spPr>
        <p:txBody>
          <a:bodyPr anchor="b"/>
          <a:lstStyle>
            <a:lvl1pPr>
              <a:lnSpc>
                <a:spcPts val="2900"/>
              </a:lnSpc>
              <a:defRPr sz="3200">
                <a:solidFill>
                  <a:srgbClr val="3B3838"/>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A5530B2C-7580-1949-8D90-9598FD7827F0}"/>
              </a:ext>
            </a:extLst>
          </p:cNvPr>
          <p:cNvSpPr>
            <a:spLocks noGrp="1"/>
          </p:cNvSpPr>
          <p:nvPr>
            <p:ph type="body" sz="half" idx="2"/>
          </p:nvPr>
        </p:nvSpPr>
        <p:spPr>
          <a:xfrm>
            <a:off x="1274182" y="1708303"/>
            <a:ext cx="2949575" cy="2859088"/>
          </a:xfrm>
        </p:spPr>
        <p:txBody>
          <a:bodyPr/>
          <a:lstStyle>
            <a:lvl1pPr marL="0" indent="0">
              <a:buNone/>
              <a:defRPr sz="1600">
                <a:solidFill>
                  <a:srgbClr val="3B383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7">
            <a:extLst>
              <a:ext uri="{FF2B5EF4-FFF2-40B4-BE49-F238E27FC236}">
                <a16:creationId xmlns:a16="http://schemas.microsoft.com/office/drawing/2014/main" id="{0D3DC808-117D-9149-8B6C-EB3AAE555800}"/>
              </a:ext>
            </a:extLst>
          </p:cNvPr>
          <p:cNvSpPr>
            <a:spLocks noGrp="1"/>
          </p:cNvSpPr>
          <p:nvPr>
            <p:ph type="sldNum" sz="quarter" idx="10"/>
          </p:nvPr>
        </p:nvSpPr>
        <p:spPr/>
        <p:txBody>
          <a:bodyPr/>
          <a:lstStyle>
            <a:lvl1pPr>
              <a:defRPr>
                <a:solidFill>
                  <a:schemeClr val="bg1"/>
                </a:solidFill>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208896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C69529-63DF-F843-8C3C-EFA4D3FB827B}"/>
              </a:ext>
            </a:extLst>
          </p:cNvPr>
          <p:cNvSpPr/>
          <p:nvPr userDrawn="1"/>
        </p:nvSpPr>
        <p:spPr>
          <a:xfrm>
            <a:off x="0" y="0"/>
            <a:ext cx="924128" cy="514350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C71"/>
              </a:solidFill>
            </a:endParaRPr>
          </a:p>
        </p:txBody>
      </p:sp>
      <p:sp>
        <p:nvSpPr>
          <p:cNvPr id="3" name="Text Placeholder 2">
            <a:extLst>
              <a:ext uri="{FF2B5EF4-FFF2-40B4-BE49-F238E27FC236}">
                <a16:creationId xmlns:a16="http://schemas.microsoft.com/office/drawing/2014/main" id="{22DA0059-4078-2549-8779-D32EBED0C93F}"/>
              </a:ext>
            </a:extLst>
          </p:cNvPr>
          <p:cNvSpPr>
            <a:spLocks noGrp="1"/>
          </p:cNvSpPr>
          <p:nvPr>
            <p:ph type="body" idx="1"/>
          </p:nvPr>
        </p:nvSpPr>
        <p:spPr>
          <a:xfrm>
            <a:off x="1281791" y="1018729"/>
            <a:ext cx="7395677" cy="3429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73B2E5-7648-9146-9B5C-90123BA8DF65}"/>
              </a:ext>
            </a:extLst>
          </p:cNvPr>
          <p:cNvSpPr>
            <a:spLocks noGrp="1"/>
          </p:cNvSpPr>
          <p:nvPr>
            <p:ph type="sldNum" sz="quarter" idx="4"/>
          </p:nvPr>
        </p:nvSpPr>
        <p:spPr>
          <a:xfrm>
            <a:off x="6457949" y="4475312"/>
            <a:ext cx="2219519" cy="274637"/>
          </a:xfrm>
          <a:prstGeom prst="rect">
            <a:avLst/>
          </a:prstGeom>
        </p:spPr>
        <p:txBody>
          <a:bodyPr vert="horz" lIns="91440" tIns="45720" rIns="91440" bIns="45720" rtlCol="0" anchor="ctr"/>
          <a:lstStyle>
            <a:lvl1pPr algn="r">
              <a:defRPr sz="900" b="0" i="0">
                <a:solidFill>
                  <a:schemeClr val="tx1">
                    <a:lumMod val="75000"/>
                    <a:lumOff val="25000"/>
                  </a:schemeClr>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sp>
        <p:nvSpPr>
          <p:cNvPr id="15" name="Title Placeholder 14">
            <a:extLst>
              <a:ext uri="{FF2B5EF4-FFF2-40B4-BE49-F238E27FC236}">
                <a16:creationId xmlns:a16="http://schemas.microsoft.com/office/drawing/2014/main" id="{AE831424-A458-BF40-AA30-C9BA73A5B8F8}"/>
              </a:ext>
            </a:extLst>
          </p:cNvPr>
          <p:cNvSpPr>
            <a:spLocks noGrp="1"/>
          </p:cNvSpPr>
          <p:nvPr>
            <p:ph type="title"/>
          </p:nvPr>
        </p:nvSpPr>
        <p:spPr>
          <a:xfrm>
            <a:off x="1281790" y="268634"/>
            <a:ext cx="7395677" cy="5790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003E2384-99F3-2A4B-8FD1-0A5371E229CE}"/>
              </a:ext>
            </a:extLst>
          </p:cNvPr>
          <p:cNvPicPr>
            <a:picLocks noChangeAspect="1"/>
          </p:cNvPicPr>
          <p:nvPr userDrawn="1"/>
        </p:nvPicPr>
        <p:blipFill>
          <a:blip r:embed="rId11"/>
          <a:stretch>
            <a:fillRect/>
          </a:stretch>
        </p:blipFill>
        <p:spPr>
          <a:xfrm>
            <a:off x="310968" y="4447847"/>
            <a:ext cx="465422" cy="227539"/>
          </a:xfrm>
          <a:prstGeom prst="rect">
            <a:avLst/>
          </a:prstGeom>
        </p:spPr>
      </p:pic>
    </p:spTree>
    <p:extLst>
      <p:ext uri="{BB962C8B-B14F-4D97-AF65-F5344CB8AC3E}">
        <p14:creationId xmlns:p14="http://schemas.microsoft.com/office/powerpoint/2010/main" val="843980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ts val="2100"/>
        </a:lnSpc>
        <a:spcBef>
          <a:spcPct val="0"/>
        </a:spcBef>
        <a:buNone/>
        <a:defRPr sz="2400" b="1" i="0" kern="1200">
          <a:solidFill>
            <a:schemeClr val="bg2">
              <a:lumMod val="25000"/>
            </a:schemeClr>
          </a:solidFill>
          <a:latin typeface="Arial" panose="020B0604020202020204" pitchFamily="34" charset="0"/>
          <a:ea typeface="+mj-ea"/>
          <a:cs typeface="Arial" panose="020B0604020202020204" pitchFamily="34" charset="0"/>
        </a:defRPr>
      </a:lvl1pPr>
    </p:titleStyle>
    <p:bodyStyle>
      <a:lvl1pPr marL="122238" indent="-122238" algn="l" defTabSz="914400" rtl="0" eaLnBrk="1" latinLnBrk="0" hangingPunct="1">
        <a:lnSpc>
          <a:spcPct val="90000"/>
        </a:lnSpc>
        <a:spcBef>
          <a:spcPts val="1000"/>
        </a:spcBef>
        <a:buFont typeface="Arial" panose="020B0604020202020204" pitchFamily="34" charset="0"/>
        <a:buChar char="•"/>
        <a:tabLst/>
        <a:defRPr sz="1400" b="0" i="0" kern="1200">
          <a:solidFill>
            <a:schemeClr val="bg2">
              <a:lumMod val="25000"/>
            </a:schemeClr>
          </a:solidFill>
          <a:latin typeface="Arial" panose="020B0604020202020204" pitchFamily="34" charset="0"/>
          <a:ea typeface="+mn-ea"/>
          <a:cs typeface="Arial" panose="020B0604020202020204" pitchFamily="34" charset="0"/>
        </a:defRPr>
      </a:lvl1pPr>
      <a:lvl2pPr marL="349250" indent="-112713" algn="l" defTabSz="914400" rtl="0" eaLnBrk="1" latinLnBrk="0" hangingPunct="1">
        <a:lnSpc>
          <a:spcPct val="90000"/>
        </a:lnSpc>
        <a:spcBef>
          <a:spcPts val="500"/>
        </a:spcBef>
        <a:buFont typeface="Arial" panose="020B0604020202020204" pitchFamily="34" charset="0"/>
        <a:buChar char="•"/>
        <a:tabLst/>
        <a:defRPr sz="1300" b="0" i="0" kern="1200">
          <a:solidFill>
            <a:schemeClr val="bg2">
              <a:lumMod val="25000"/>
            </a:schemeClr>
          </a:solidFill>
          <a:latin typeface="Arial" panose="020B0604020202020204" pitchFamily="34" charset="0"/>
          <a:ea typeface="+mn-ea"/>
          <a:cs typeface="Arial" panose="020B0604020202020204" pitchFamily="34" charset="0"/>
        </a:defRPr>
      </a:lvl2pPr>
      <a:lvl3pPr marL="635000" indent="-114300" algn="l" defTabSz="914400" rtl="0" eaLnBrk="1" latinLnBrk="0" hangingPunct="1">
        <a:lnSpc>
          <a:spcPct val="90000"/>
        </a:lnSpc>
        <a:spcBef>
          <a:spcPts val="500"/>
        </a:spcBef>
        <a:buFont typeface="Arial" panose="020B0604020202020204" pitchFamily="34" charset="0"/>
        <a:buChar char="•"/>
        <a:tabLst/>
        <a:defRPr sz="1200" b="0" i="0" kern="1200">
          <a:solidFill>
            <a:schemeClr val="bg2">
              <a:lumMod val="25000"/>
            </a:schemeClr>
          </a:solidFill>
          <a:latin typeface="Arial" panose="020B0604020202020204" pitchFamily="34" charset="0"/>
          <a:ea typeface="+mn-ea"/>
          <a:cs typeface="Arial" panose="020B0604020202020204" pitchFamily="34" charset="0"/>
        </a:defRPr>
      </a:lvl3pPr>
      <a:lvl4pPr marL="862013" indent="-114300" algn="l" defTabSz="914400" rtl="0" eaLnBrk="1" latinLnBrk="0" hangingPunct="1">
        <a:lnSpc>
          <a:spcPct val="90000"/>
        </a:lnSpc>
        <a:spcBef>
          <a:spcPts val="500"/>
        </a:spcBef>
        <a:buFont typeface="Arial" panose="020B0604020202020204" pitchFamily="34" charset="0"/>
        <a:buChar char="•"/>
        <a:tabLst/>
        <a:defRPr sz="1100" b="0" i="0" kern="1200">
          <a:solidFill>
            <a:schemeClr val="bg2">
              <a:lumMod val="25000"/>
            </a:schemeClr>
          </a:solidFill>
          <a:latin typeface="Arial" panose="020B0604020202020204" pitchFamily="34" charset="0"/>
          <a:ea typeface="+mn-ea"/>
          <a:cs typeface="Arial" panose="020B0604020202020204" pitchFamily="34" charset="0"/>
        </a:defRPr>
      </a:lvl4pPr>
      <a:lvl5pPr marL="1089025" indent="-114300" algn="l" defTabSz="914400" rtl="0" eaLnBrk="1" latinLnBrk="0" hangingPunct="1">
        <a:lnSpc>
          <a:spcPct val="90000"/>
        </a:lnSpc>
        <a:spcBef>
          <a:spcPts val="500"/>
        </a:spcBef>
        <a:buFont typeface="Arial" panose="020B0604020202020204" pitchFamily="34" charset="0"/>
        <a:buChar char="•"/>
        <a:tabLst/>
        <a:defRPr sz="1000" b="0" i="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563768-20C5-4441-9175-C74BC7448FFF}"/>
              </a:ext>
            </a:extLst>
          </p:cNvPr>
          <p:cNvSpPr/>
          <p:nvPr userDrawn="1"/>
        </p:nvSpPr>
        <p:spPr>
          <a:xfrm>
            <a:off x="923925" y="0"/>
            <a:ext cx="8220075" cy="5143500"/>
          </a:xfrm>
          <a:prstGeom prst="rect">
            <a:avLst/>
          </a:prstGeom>
          <a:solidFill>
            <a:srgbClr val="003C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905EF783-445A-5541-AEA5-4F3570D6F3B6}"/>
              </a:ext>
            </a:extLst>
          </p:cNvPr>
          <p:cNvSpPr>
            <a:spLocks noGrp="1"/>
          </p:cNvSpPr>
          <p:nvPr>
            <p:ph type="body" idx="1"/>
          </p:nvPr>
        </p:nvSpPr>
        <p:spPr>
          <a:xfrm>
            <a:off x="1268912" y="1009650"/>
            <a:ext cx="7395677" cy="32391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a:extLst>
              <a:ext uri="{FF2B5EF4-FFF2-40B4-BE49-F238E27FC236}">
                <a16:creationId xmlns:a16="http://schemas.microsoft.com/office/drawing/2014/main" id="{C7B60FAB-B63A-7F43-800F-0B887CFCC13D}"/>
              </a:ext>
            </a:extLst>
          </p:cNvPr>
          <p:cNvSpPr>
            <a:spLocks noGrp="1"/>
          </p:cNvSpPr>
          <p:nvPr>
            <p:ph type="title"/>
          </p:nvPr>
        </p:nvSpPr>
        <p:spPr>
          <a:xfrm>
            <a:off x="1268912" y="381000"/>
            <a:ext cx="7395677" cy="372496"/>
          </a:xfrm>
          <a:prstGeom prst="rect">
            <a:avLst/>
          </a:prstGeom>
        </p:spPr>
        <p:txBody>
          <a:bodyPr vert="horz" lIns="91440" tIns="45720" rIns="91440" bIns="45720" rtlCol="0" anchor="ctr">
            <a:normAutofit/>
          </a:bodyPr>
          <a:lstStyle/>
          <a:p>
            <a:r>
              <a:rPr lang="en-US" dirty="0"/>
              <a:t>Click to edit Master title style</a:t>
            </a:r>
          </a:p>
        </p:txBody>
      </p:sp>
      <p:pic>
        <p:nvPicPr>
          <p:cNvPr id="19" name="Picture 18">
            <a:extLst>
              <a:ext uri="{FF2B5EF4-FFF2-40B4-BE49-F238E27FC236}">
                <a16:creationId xmlns:a16="http://schemas.microsoft.com/office/drawing/2014/main" id="{0C4F24D8-B981-CE43-AA31-5DF3479E82AE}"/>
              </a:ext>
            </a:extLst>
          </p:cNvPr>
          <p:cNvPicPr>
            <a:picLocks noChangeAspect="1"/>
          </p:cNvPicPr>
          <p:nvPr userDrawn="1"/>
        </p:nvPicPr>
        <p:blipFill>
          <a:blip r:embed="rId11"/>
          <a:stretch>
            <a:fillRect/>
          </a:stretch>
        </p:blipFill>
        <p:spPr>
          <a:xfrm>
            <a:off x="293798" y="4466234"/>
            <a:ext cx="461753" cy="224522"/>
          </a:xfrm>
          <a:prstGeom prst="rect">
            <a:avLst/>
          </a:prstGeom>
        </p:spPr>
      </p:pic>
      <p:sp>
        <p:nvSpPr>
          <p:cNvPr id="14" name="Slide Number Placeholder 5">
            <a:extLst>
              <a:ext uri="{FF2B5EF4-FFF2-40B4-BE49-F238E27FC236}">
                <a16:creationId xmlns:a16="http://schemas.microsoft.com/office/drawing/2014/main" id="{9B020E71-9061-0443-AA4F-2065B41125DF}"/>
              </a:ext>
            </a:extLst>
          </p:cNvPr>
          <p:cNvSpPr>
            <a:spLocks noGrp="1"/>
          </p:cNvSpPr>
          <p:nvPr>
            <p:ph type="sldNum" sz="quarter" idx="4"/>
          </p:nvPr>
        </p:nvSpPr>
        <p:spPr>
          <a:xfrm>
            <a:off x="6457949" y="4441176"/>
            <a:ext cx="2219519" cy="274637"/>
          </a:xfrm>
          <a:prstGeom prst="rect">
            <a:avLst/>
          </a:prstGeom>
        </p:spPr>
        <p:txBody>
          <a:bodyPr vert="horz" lIns="91440" tIns="45720" rIns="91440" bIns="45720" rtlCol="0" anchor="ctr"/>
          <a:lstStyle>
            <a:lvl1pPr algn="r">
              <a:defRPr sz="900" b="0" i="0">
                <a:solidFill>
                  <a:schemeClr val="bg1"/>
                </a:solidFill>
                <a:latin typeface="Arial" panose="020B0604020202020204" pitchFamily="34" charset="0"/>
                <a:cs typeface="Arial" panose="020B0604020202020204" pitchFamily="34" charset="0"/>
              </a:defRPr>
            </a:lvl1pPr>
          </a:lstStyle>
          <a:p>
            <a:fld id="{975B3030-12A9-8B4C-BF31-16EBB4420CEB}" type="slidenum">
              <a:rPr lang="en-US" smtClean="0"/>
              <a:pPr/>
              <a:t>‹#›</a:t>
            </a:fld>
            <a:r>
              <a:rPr lang="en-US" dirty="0"/>
              <a:t> </a:t>
            </a:r>
          </a:p>
        </p:txBody>
      </p:sp>
    </p:spTree>
    <p:extLst>
      <p:ext uri="{BB962C8B-B14F-4D97-AF65-F5344CB8AC3E}">
        <p14:creationId xmlns:p14="http://schemas.microsoft.com/office/powerpoint/2010/main" val="387196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l" defTabSz="914400" rtl="0" eaLnBrk="1" latinLnBrk="0" hangingPunct="1">
        <a:lnSpc>
          <a:spcPts val="21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p:titleStyle>
    <p:bodyStyle>
      <a:lvl1pPr marL="122238" indent="-114300" algn="l" defTabSz="914400" rtl="0" eaLnBrk="1" latinLnBrk="0" hangingPunct="1">
        <a:lnSpc>
          <a:spcPct val="90000"/>
        </a:lnSpc>
        <a:spcBef>
          <a:spcPts val="1000"/>
        </a:spcBef>
        <a:buFont typeface="Arial" panose="020B0604020202020204" pitchFamily="34" charset="0"/>
        <a:buChar char="•"/>
        <a:tabLst/>
        <a:defRPr sz="1400" kern="1200">
          <a:solidFill>
            <a:schemeClr val="bg1"/>
          </a:solidFill>
          <a:latin typeface="Arial" panose="020B0604020202020204" pitchFamily="34" charset="0"/>
          <a:ea typeface="+mn-ea"/>
          <a:cs typeface="Arial" panose="020B0604020202020204" pitchFamily="34" charset="0"/>
        </a:defRPr>
      </a:lvl1pPr>
      <a:lvl2pPr marL="349250" indent="-112713" algn="l" defTabSz="914400" rtl="0" eaLnBrk="1" latinLnBrk="0" hangingPunct="1">
        <a:lnSpc>
          <a:spcPct val="90000"/>
        </a:lnSpc>
        <a:spcBef>
          <a:spcPts val="500"/>
        </a:spcBef>
        <a:buFont typeface="Arial" panose="020B0604020202020204" pitchFamily="34" charset="0"/>
        <a:buChar char="•"/>
        <a:tabLst/>
        <a:defRPr sz="1300" kern="1200">
          <a:solidFill>
            <a:schemeClr val="bg1"/>
          </a:solidFill>
          <a:latin typeface="Arial" panose="020B0604020202020204" pitchFamily="34" charset="0"/>
          <a:ea typeface="+mn-ea"/>
          <a:cs typeface="Arial" panose="020B0604020202020204" pitchFamily="34" charset="0"/>
        </a:defRPr>
      </a:lvl2pPr>
      <a:lvl3pPr marL="577850" indent="-114300" algn="l" defTabSz="914400" rtl="0" eaLnBrk="1" latinLnBrk="0" hangingPunct="1">
        <a:lnSpc>
          <a:spcPct val="90000"/>
        </a:lnSpc>
        <a:spcBef>
          <a:spcPts val="500"/>
        </a:spcBef>
        <a:buFont typeface="Arial" panose="020B0604020202020204" pitchFamily="34" charset="0"/>
        <a:buChar char="•"/>
        <a:tabLst/>
        <a:defRPr sz="1200" kern="1200">
          <a:solidFill>
            <a:schemeClr val="bg1"/>
          </a:solidFill>
          <a:latin typeface="Arial" panose="020B0604020202020204" pitchFamily="34" charset="0"/>
          <a:ea typeface="+mn-ea"/>
          <a:cs typeface="Arial" panose="020B0604020202020204" pitchFamily="34" charset="0"/>
        </a:defRPr>
      </a:lvl3pPr>
      <a:lvl4pPr marL="804863" indent="-114300" algn="l" defTabSz="914400" rtl="0" eaLnBrk="1" latinLnBrk="0" hangingPunct="1">
        <a:lnSpc>
          <a:spcPct val="90000"/>
        </a:lnSpc>
        <a:spcBef>
          <a:spcPts val="500"/>
        </a:spcBef>
        <a:buFont typeface="Arial" panose="020B0604020202020204" pitchFamily="34" charset="0"/>
        <a:buChar char="•"/>
        <a:tabLst/>
        <a:defRPr sz="1100" kern="1200">
          <a:solidFill>
            <a:schemeClr val="bg1"/>
          </a:solidFill>
          <a:latin typeface="Arial" panose="020B0604020202020204" pitchFamily="34" charset="0"/>
          <a:ea typeface="+mn-ea"/>
          <a:cs typeface="Arial" panose="020B0604020202020204" pitchFamily="34" charset="0"/>
        </a:defRPr>
      </a:lvl4pPr>
      <a:lvl5pPr marL="1031875" indent="-112713" algn="l" defTabSz="914400" rtl="0" eaLnBrk="1" latinLnBrk="0" hangingPunct="1">
        <a:lnSpc>
          <a:spcPct val="90000"/>
        </a:lnSpc>
        <a:spcBef>
          <a:spcPts val="500"/>
        </a:spcBef>
        <a:buFont typeface="Arial" panose="020B0604020202020204" pitchFamily="34" charset="0"/>
        <a:buChar char="•"/>
        <a:tabLst/>
        <a:defRPr sz="1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2893AD-3A8F-0844-80B3-FA087CE14071}"/>
              </a:ext>
            </a:extLst>
          </p:cNvPr>
          <p:cNvPicPr>
            <a:picLocks noChangeAspect="1"/>
          </p:cNvPicPr>
          <p:nvPr userDrawn="1"/>
        </p:nvPicPr>
        <p:blipFill>
          <a:blip r:embed="rId10"/>
          <a:stretch>
            <a:fillRect/>
          </a:stretch>
        </p:blipFill>
        <p:spPr>
          <a:xfrm>
            <a:off x="231890" y="4555054"/>
            <a:ext cx="561325" cy="271328"/>
          </a:xfrm>
          <a:prstGeom prst="rect">
            <a:avLst/>
          </a:prstGeom>
        </p:spPr>
      </p:pic>
      <p:sp>
        <p:nvSpPr>
          <p:cNvPr id="13" name="Slide Number Placeholder 7">
            <a:extLst>
              <a:ext uri="{FF2B5EF4-FFF2-40B4-BE49-F238E27FC236}">
                <a16:creationId xmlns:a16="http://schemas.microsoft.com/office/drawing/2014/main" id="{618CDAD5-7300-7146-95DF-8A059AB3F91C}"/>
              </a:ext>
            </a:extLst>
          </p:cNvPr>
          <p:cNvSpPr>
            <a:spLocks noGrp="1"/>
          </p:cNvSpPr>
          <p:nvPr>
            <p:ph type="sldNum" sz="quarter" idx="4"/>
          </p:nvPr>
        </p:nvSpPr>
        <p:spPr>
          <a:xfrm>
            <a:off x="6457949" y="4475312"/>
            <a:ext cx="2219519" cy="274637"/>
          </a:xfrm>
          <a:prstGeom prst="rect">
            <a:avLst/>
          </a:prstGeom>
        </p:spPr>
        <p:txBody>
          <a:bodyPr/>
          <a:lstStyle>
            <a:lvl1pPr algn="r">
              <a:defRPr sz="900">
                <a:solidFill>
                  <a:schemeClr val="tx1">
                    <a:lumMod val="75000"/>
                    <a:lumOff val="25000"/>
                  </a:schemeClr>
                </a:solidFill>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2468778484"/>
      </p:ext>
    </p:extLst>
  </p:cSld>
  <p:clrMap bg1="lt1" tx1="dk1" bg2="lt2" tx2="dk2" accent1="accent1" accent2="accent2" accent3="accent3" accent4="accent4" accent5="accent5" accent6="accent6" hlink="hlink" folHlink="folHlink"/>
  <p:sldLayoutIdLst>
    <p:sldLayoutId id="2147483744" r:id="rId1"/>
    <p:sldLayoutId id="2147483748" r:id="rId2"/>
    <p:sldLayoutId id="2147483747" r:id="rId3"/>
    <p:sldLayoutId id="2147483749" r:id="rId4"/>
    <p:sldLayoutId id="2147483750" r:id="rId5"/>
    <p:sldLayoutId id="2147483751" r:id="rId6"/>
    <p:sldLayoutId id="2147483752" r:id="rId7"/>
    <p:sldLayoutId id="214748375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elle.Beck@ncdps.gov"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ncreports.ondemand.sas.com/SASVisualAnalytics/?reportUri=/reports/reports/3fb29c79-d110-4a5d-9d78-e7065b56f412&amp;sectionIndex=0&amp;sso_guest=true&amp;reportViewOnly=true&amp;reportContextBar=false&amp;pageNavigation=false&amp;sas-welcome=false/"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79B5-E46C-3943-BE38-FD7F546C02E7}"/>
              </a:ext>
            </a:extLst>
          </p:cNvPr>
          <p:cNvSpPr>
            <a:spLocks noGrp="1"/>
          </p:cNvSpPr>
          <p:nvPr>
            <p:ph type="ctrTitle"/>
          </p:nvPr>
        </p:nvSpPr>
        <p:spPr>
          <a:xfrm>
            <a:off x="1171852" y="91209"/>
            <a:ext cx="7712789" cy="2142037"/>
          </a:xfrm>
        </p:spPr>
        <p:txBody>
          <a:bodyPr>
            <a:noAutofit/>
          </a:bodyPr>
          <a:lstStyle/>
          <a:p>
            <a:pPr algn="ctr">
              <a:lnSpc>
                <a:spcPct val="100000"/>
              </a:lnSpc>
            </a:pPr>
            <a:r>
              <a:rPr lang="en-US" sz="5400" dirty="0"/>
              <a:t>Criminal Justice Analysis Center</a:t>
            </a:r>
          </a:p>
        </p:txBody>
      </p:sp>
      <p:sp>
        <p:nvSpPr>
          <p:cNvPr id="3" name="Subtitle 2">
            <a:extLst>
              <a:ext uri="{FF2B5EF4-FFF2-40B4-BE49-F238E27FC236}">
                <a16:creationId xmlns:a16="http://schemas.microsoft.com/office/drawing/2014/main" id="{405272EC-AB77-D64B-9BE1-75643A44C658}"/>
              </a:ext>
            </a:extLst>
          </p:cNvPr>
          <p:cNvSpPr>
            <a:spLocks noGrp="1"/>
          </p:cNvSpPr>
          <p:nvPr>
            <p:ph type="subTitle" idx="1"/>
          </p:nvPr>
        </p:nvSpPr>
        <p:spPr>
          <a:xfrm>
            <a:off x="1171852" y="1589103"/>
            <a:ext cx="7473092" cy="3463188"/>
          </a:xfrm>
        </p:spPr>
        <p:txBody>
          <a:bodyPr>
            <a:normAutofit/>
          </a:bodyPr>
          <a:lstStyle/>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r>
              <a:rPr lang="en-US" dirty="0"/>
              <a:t>Michelle Beck, Director</a:t>
            </a:r>
          </a:p>
          <a:p>
            <a:pPr algn="ctr">
              <a:spcAft>
                <a:spcPts val="600"/>
              </a:spcAft>
            </a:pPr>
            <a:r>
              <a:rPr lang="en-US" dirty="0">
                <a:solidFill>
                  <a:schemeClr val="accent4"/>
                </a:solidFill>
                <a:hlinkClick r:id="rId3">
                  <a:extLst>
                    <a:ext uri="{A12FA001-AC4F-418D-AE19-62706E023703}">
                      <ahyp:hlinkClr xmlns:ahyp="http://schemas.microsoft.com/office/drawing/2018/hyperlinkcolor" val="tx"/>
                    </a:ext>
                  </a:extLst>
                </a:hlinkClick>
              </a:rPr>
              <a:t>Michelle.Beck@ncdps.gov</a:t>
            </a:r>
            <a:endParaRPr lang="en-US" dirty="0">
              <a:solidFill>
                <a:schemeClr val="accent4"/>
              </a:solidFill>
            </a:endParaRPr>
          </a:p>
          <a:p>
            <a:pPr algn="ctr">
              <a:spcAft>
                <a:spcPts val="600"/>
              </a:spcAft>
            </a:pPr>
            <a:endParaRPr lang="en-US" dirty="0"/>
          </a:p>
          <a:p>
            <a:pPr algn="ctr">
              <a:spcAft>
                <a:spcPts val="600"/>
              </a:spcAft>
            </a:pPr>
            <a:endParaRPr lang="en-US" dirty="0"/>
          </a:p>
          <a:p>
            <a:pPr algn="ctr"/>
            <a:endParaRPr lang="en-US" sz="1800" dirty="0"/>
          </a:p>
        </p:txBody>
      </p:sp>
    </p:spTree>
    <p:extLst>
      <p:ext uri="{BB962C8B-B14F-4D97-AF65-F5344CB8AC3E}">
        <p14:creationId xmlns:p14="http://schemas.microsoft.com/office/powerpoint/2010/main" val="401051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99768-AA6F-5143-80F2-3F6FB6150FD4}"/>
              </a:ext>
            </a:extLst>
          </p:cNvPr>
          <p:cNvSpPr>
            <a:spLocks noGrp="1"/>
          </p:cNvSpPr>
          <p:nvPr>
            <p:ph type="title"/>
          </p:nvPr>
        </p:nvSpPr>
        <p:spPr>
          <a:xfrm>
            <a:off x="1272593" y="274639"/>
            <a:ext cx="7405007" cy="960774"/>
          </a:xfrm>
        </p:spPr>
        <p:txBody>
          <a:bodyPr>
            <a:normAutofit fontScale="90000"/>
          </a:bodyPr>
          <a:lstStyle/>
          <a:p>
            <a:pPr>
              <a:lnSpc>
                <a:spcPct val="100000"/>
              </a:lnSpc>
            </a:pPr>
            <a:r>
              <a:rPr lang="en-US" sz="3600" dirty="0"/>
              <a:t>What is the Criminal Justice Analysis Center?</a:t>
            </a:r>
            <a:r>
              <a:rPr lang="en-US" sz="3200" dirty="0"/>
              <a:t>	</a:t>
            </a:r>
          </a:p>
        </p:txBody>
      </p:sp>
      <p:sp>
        <p:nvSpPr>
          <p:cNvPr id="7" name="Content Placeholder 6">
            <a:extLst>
              <a:ext uri="{FF2B5EF4-FFF2-40B4-BE49-F238E27FC236}">
                <a16:creationId xmlns:a16="http://schemas.microsoft.com/office/drawing/2014/main" id="{61178711-4B7E-254A-ACF0-1D60CB74FFE2}"/>
              </a:ext>
            </a:extLst>
          </p:cNvPr>
          <p:cNvSpPr>
            <a:spLocks noGrp="1"/>
          </p:cNvSpPr>
          <p:nvPr>
            <p:ph idx="1"/>
          </p:nvPr>
        </p:nvSpPr>
        <p:spPr>
          <a:xfrm>
            <a:off x="1272593" y="1466445"/>
            <a:ext cx="7405007" cy="3840161"/>
          </a:xfrm>
        </p:spPr>
        <p:txBody>
          <a:bodyPr>
            <a:normAutofit/>
          </a:bodyPr>
          <a:lstStyle/>
          <a:p>
            <a:pPr marL="236537" lvl="1" indent="0">
              <a:spcAft>
                <a:spcPts val="600"/>
              </a:spcAft>
              <a:buNone/>
            </a:pPr>
            <a:r>
              <a:rPr lang="en-US" sz="2400" dirty="0"/>
              <a:t>CJAC was reestablished in 2018 to:</a:t>
            </a:r>
          </a:p>
          <a:p>
            <a:pPr marL="457200" lvl="1" indent="-220663">
              <a:spcAft>
                <a:spcPts val="600"/>
              </a:spcAft>
            </a:pPr>
            <a:r>
              <a:rPr lang="en-US" sz="2000" dirty="0"/>
              <a:t>create and maintain a data warehouse of criminal justice data in North Carolina</a:t>
            </a:r>
            <a:endParaRPr lang="en-US" sz="2000" u="sng" dirty="0"/>
          </a:p>
          <a:p>
            <a:pPr marL="457200" lvl="1" indent="-220663">
              <a:spcAft>
                <a:spcPts val="600"/>
              </a:spcAft>
            </a:pPr>
            <a:r>
              <a:rPr lang="en-US" sz="2000" dirty="0"/>
              <a:t>produce data-informed publications for policymakers and the public</a:t>
            </a:r>
          </a:p>
          <a:p>
            <a:pPr marL="457200" lvl="1" indent="-220663">
              <a:spcAft>
                <a:spcPts val="600"/>
              </a:spcAft>
            </a:pPr>
            <a:r>
              <a:rPr lang="en-US" sz="2000" dirty="0"/>
              <a:t>support the CJ data needs of the Governor’s Crime Commission</a:t>
            </a:r>
          </a:p>
          <a:p>
            <a:pPr marL="457200" lvl="1" indent="-220663">
              <a:spcAft>
                <a:spcPts val="600"/>
              </a:spcAft>
            </a:pPr>
            <a:r>
              <a:rPr lang="en-US" sz="2000" dirty="0"/>
              <a:t>carry out federal data collection requirements (DCRA)</a:t>
            </a:r>
          </a:p>
        </p:txBody>
      </p:sp>
    </p:spTree>
    <p:extLst>
      <p:ext uri="{BB962C8B-B14F-4D97-AF65-F5344CB8AC3E}">
        <p14:creationId xmlns:p14="http://schemas.microsoft.com/office/powerpoint/2010/main" val="227808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with medium confidence">
            <a:extLst>
              <a:ext uri="{FF2B5EF4-FFF2-40B4-BE49-F238E27FC236}">
                <a16:creationId xmlns:a16="http://schemas.microsoft.com/office/drawing/2014/main" id="{A4EE7018-F007-5293-0379-0569938DA036}"/>
              </a:ext>
            </a:extLst>
          </p:cNvPr>
          <p:cNvPicPr>
            <a:picLocks noChangeAspect="1"/>
          </p:cNvPicPr>
          <p:nvPr/>
        </p:nvPicPr>
        <p:blipFill>
          <a:blip r:embed="rId3"/>
          <a:stretch>
            <a:fillRect/>
          </a:stretch>
        </p:blipFill>
        <p:spPr>
          <a:xfrm rot="1313518">
            <a:off x="1816592" y="2195454"/>
            <a:ext cx="2286000" cy="2960005"/>
          </a:xfrm>
          <a:prstGeom prst="rect">
            <a:avLst/>
          </a:prstGeom>
        </p:spPr>
      </p:pic>
      <p:sp>
        <p:nvSpPr>
          <p:cNvPr id="10" name="Title 5">
            <a:extLst>
              <a:ext uri="{FF2B5EF4-FFF2-40B4-BE49-F238E27FC236}">
                <a16:creationId xmlns:a16="http://schemas.microsoft.com/office/drawing/2014/main" id="{CC6C93AE-B768-FDF0-B5AC-7AFEA663C26D}"/>
              </a:ext>
            </a:extLst>
          </p:cNvPr>
          <p:cNvSpPr txBox="1">
            <a:spLocks/>
          </p:cNvSpPr>
          <p:nvPr/>
        </p:nvSpPr>
        <p:spPr>
          <a:xfrm>
            <a:off x="891541" y="162611"/>
            <a:ext cx="8021588" cy="468312"/>
          </a:xfrm>
          <a:prstGeom prst="rect">
            <a:avLst/>
          </a:prstGeom>
        </p:spPr>
        <p:txBody>
          <a:bodyPr vert="horz" lIns="91440" tIns="45720" rIns="91440" bIns="45720" rtlCol="0" anchor="ctr">
            <a:normAutofit/>
          </a:bodyPr>
          <a:lstStyle>
            <a:lvl1pPr algn="l" defTabSz="914400" rtl="0" eaLnBrk="1" latinLnBrk="0" hangingPunct="1">
              <a:lnSpc>
                <a:spcPts val="21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a:lstStyle>
          <a:p>
            <a:r>
              <a:rPr lang="en-US" sz="3200" dirty="0"/>
              <a:t>What does CJAC do?	</a:t>
            </a:r>
          </a:p>
        </p:txBody>
      </p:sp>
      <p:pic>
        <p:nvPicPr>
          <p:cNvPr id="4" name="Picture 3">
            <a:extLst>
              <a:ext uri="{FF2B5EF4-FFF2-40B4-BE49-F238E27FC236}">
                <a16:creationId xmlns:a16="http://schemas.microsoft.com/office/drawing/2014/main" id="{8C7355BD-D28B-078E-3306-D61BB0868794}"/>
              </a:ext>
            </a:extLst>
          </p:cNvPr>
          <p:cNvPicPr>
            <a:picLocks noChangeAspect="1"/>
          </p:cNvPicPr>
          <p:nvPr/>
        </p:nvPicPr>
        <p:blipFill rotWithShape="1">
          <a:blip r:embed="rId4"/>
          <a:srcRect l="67547" t="15576" r="18298" b="17611"/>
          <a:stretch/>
        </p:blipFill>
        <p:spPr>
          <a:xfrm rot="725601">
            <a:off x="6568162" y="296541"/>
            <a:ext cx="2286000" cy="3034502"/>
          </a:xfrm>
          <a:prstGeom prst="rect">
            <a:avLst/>
          </a:prstGeom>
        </p:spPr>
      </p:pic>
      <p:pic>
        <p:nvPicPr>
          <p:cNvPr id="7" name="Picture 6">
            <a:extLst>
              <a:ext uri="{FF2B5EF4-FFF2-40B4-BE49-F238E27FC236}">
                <a16:creationId xmlns:a16="http://schemas.microsoft.com/office/drawing/2014/main" id="{ADBF90C7-C958-D567-1820-5C65AE658F03}"/>
              </a:ext>
            </a:extLst>
          </p:cNvPr>
          <p:cNvPicPr>
            <a:picLocks noChangeAspect="1"/>
          </p:cNvPicPr>
          <p:nvPr/>
        </p:nvPicPr>
        <p:blipFill rotWithShape="1">
          <a:blip r:embed="rId5"/>
          <a:srcRect l="17418" t="19897" r="69513" b="19572"/>
          <a:stretch/>
        </p:blipFill>
        <p:spPr bwMode="auto">
          <a:xfrm>
            <a:off x="56577" y="546944"/>
            <a:ext cx="2332736" cy="3039073"/>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F12557D7-390E-AC09-D9AC-111EEB1D9D88}"/>
              </a:ext>
            </a:extLst>
          </p:cNvPr>
          <p:cNvPicPr>
            <a:picLocks noChangeAspect="1"/>
          </p:cNvPicPr>
          <p:nvPr/>
        </p:nvPicPr>
        <p:blipFill rotWithShape="1">
          <a:blip r:embed="rId6"/>
          <a:srcRect l="17601" t="20348" r="69243" b="19469"/>
          <a:stretch/>
        </p:blipFill>
        <p:spPr bwMode="auto">
          <a:xfrm rot="20324679">
            <a:off x="3649698" y="588934"/>
            <a:ext cx="2361573" cy="3039073"/>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003FCC50-41D1-E35F-6969-8146678534FB}"/>
              </a:ext>
            </a:extLst>
          </p:cNvPr>
          <p:cNvPicPr>
            <a:picLocks noChangeAspect="1"/>
          </p:cNvPicPr>
          <p:nvPr/>
        </p:nvPicPr>
        <p:blipFill rotWithShape="1">
          <a:blip r:embed="rId7"/>
          <a:srcRect l="17538" t="18396" r="69842" b="23867"/>
          <a:stretch/>
        </p:blipFill>
        <p:spPr bwMode="auto">
          <a:xfrm>
            <a:off x="5435242" y="2104427"/>
            <a:ext cx="2361573" cy="30390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514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Text&#10;&#10;Description automatically generated">
            <a:extLst>
              <a:ext uri="{FF2B5EF4-FFF2-40B4-BE49-F238E27FC236}">
                <a16:creationId xmlns:a16="http://schemas.microsoft.com/office/drawing/2014/main" id="{6944B94F-786B-7929-4851-720B759748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323" y="291402"/>
            <a:ext cx="8470985" cy="4396486"/>
          </a:xfrm>
          <a:prstGeom prst="rect">
            <a:avLst/>
          </a:prstGeom>
          <a:solidFill>
            <a:schemeClr val="accent1">
              <a:lumMod val="75000"/>
            </a:schemeClr>
          </a:solidFill>
          <a:ln w="444500" cap="sq">
            <a:solidFill>
              <a:schemeClr val="accent1">
                <a:lumMod val="60000"/>
                <a:lumOff val="40000"/>
              </a:schemeClr>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079578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E1E19D3-1302-F86A-3AE6-D74183CA8AA6}"/>
              </a:ext>
            </a:extLst>
          </p:cNvPr>
          <p:cNvPicPr>
            <a:picLocks noGrp="1" noChangeAspect="1"/>
          </p:cNvPicPr>
          <p:nvPr>
            <p:ph idx="1"/>
          </p:nvPr>
        </p:nvPicPr>
        <p:blipFill rotWithShape="1">
          <a:blip r:embed="rId3"/>
          <a:srcRect l="50690" t="17010" r="41591" b="47319"/>
          <a:stretch/>
        </p:blipFill>
        <p:spPr>
          <a:xfrm>
            <a:off x="1928190" y="67154"/>
            <a:ext cx="5297557" cy="501860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62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7810C4-110F-CEC3-4301-87AB5B7269FC}"/>
              </a:ext>
            </a:extLst>
          </p:cNvPr>
          <p:cNvSpPr>
            <a:spLocks noGrp="1"/>
          </p:cNvSpPr>
          <p:nvPr>
            <p:ph idx="1"/>
          </p:nvPr>
        </p:nvSpPr>
        <p:spPr>
          <a:xfrm>
            <a:off x="1488332" y="1634836"/>
            <a:ext cx="6693157" cy="2869070"/>
          </a:xfrm>
        </p:spPr>
        <p:txBody>
          <a:bodyPr>
            <a:normAutofit/>
          </a:bodyPr>
          <a:lstStyle/>
          <a:p>
            <a:pPr marL="7938" indent="0" algn="ctr">
              <a:buNone/>
            </a:pPr>
            <a:r>
              <a:rPr lang="pt-BR" sz="4800" dirty="0">
                <a:hlinkClick r:id="rId3">
                  <a:extLst>
                    <a:ext uri="{A12FA001-AC4F-418D-AE19-62706E023703}">
                      <ahyp:hlinkClr xmlns:ahyp="http://schemas.microsoft.com/office/drawing/2018/hyperlinkcolor" val="tx"/>
                    </a:ext>
                  </a:extLst>
                </a:hlinkClick>
              </a:rPr>
              <a:t>Justice Data Portal - SAS® Visual Analytics</a:t>
            </a:r>
            <a:endParaRPr lang="pt-BR" sz="4800" dirty="0"/>
          </a:p>
          <a:p>
            <a:pPr marL="7938" indent="0" algn="ctr">
              <a:buNone/>
            </a:pPr>
            <a:endParaRPr lang="pt-BR" sz="4800" dirty="0"/>
          </a:p>
        </p:txBody>
      </p:sp>
    </p:spTree>
    <p:extLst>
      <p:ext uri="{BB962C8B-B14F-4D97-AF65-F5344CB8AC3E}">
        <p14:creationId xmlns:p14="http://schemas.microsoft.com/office/powerpoint/2010/main" val="303401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2B41-4EA5-7FE5-3DDD-A155C3F01656}"/>
              </a:ext>
            </a:extLst>
          </p:cNvPr>
          <p:cNvSpPr>
            <a:spLocks noGrp="1"/>
          </p:cNvSpPr>
          <p:nvPr>
            <p:ph type="title"/>
          </p:nvPr>
        </p:nvSpPr>
        <p:spPr>
          <a:xfrm>
            <a:off x="1059379" y="374029"/>
            <a:ext cx="8010144" cy="4029137"/>
          </a:xfrm>
        </p:spPr>
        <p:txBody>
          <a:bodyPr>
            <a:normAutofit/>
          </a:bodyPr>
          <a:lstStyle/>
          <a:p>
            <a:pPr algn="ctr"/>
            <a:r>
              <a:rPr lang="en-US" sz="4800" dirty="0"/>
              <a:t>JusticeDataPortal.nc.gov</a:t>
            </a:r>
          </a:p>
        </p:txBody>
      </p:sp>
    </p:spTree>
    <p:extLst>
      <p:ext uri="{BB962C8B-B14F-4D97-AF65-F5344CB8AC3E}">
        <p14:creationId xmlns:p14="http://schemas.microsoft.com/office/powerpoint/2010/main" val="2003843538"/>
      </p:ext>
    </p:extLst>
  </p:cSld>
  <p:clrMapOvr>
    <a:masterClrMapping/>
  </p:clrMapOvr>
</p:sld>
</file>

<file path=ppt/theme/theme1.xml><?xml version="1.0" encoding="utf-8"?>
<a:theme xmlns:a="http://schemas.openxmlformats.org/drawingml/2006/main" name="Content Slides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 Dark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sion Title Slides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270841FF0285448BB5F1DABD216D88" ma:contentTypeVersion="14" ma:contentTypeDescription="Create a new document." ma:contentTypeScope="" ma:versionID="d8c9b9de817d2c39bbc8e0525aa5c99d">
  <xsd:schema xmlns:xsd="http://www.w3.org/2001/XMLSchema" xmlns:xs="http://www.w3.org/2001/XMLSchema" xmlns:p="http://schemas.microsoft.com/office/2006/metadata/properties" xmlns:ns2="898b4f5b-18f8-4bb5-ba37-538feb1a53df" xmlns:ns3="c1f34c2f-a520-4fb3-8cef-e10acb425ad6" targetNamespace="http://schemas.microsoft.com/office/2006/metadata/properties" ma:root="true" ma:fieldsID="0a16ecd4b50c224ad06256c6fb87219c" ns2:_="" ns3:_="">
    <xsd:import namespace="898b4f5b-18f8-4bb5-ba37-538feb1a53df"/>
    <xsd:import namespace="c1f34c2f-a520-4fb3-8cef-e10acb425ad6"/>
    <xsd:element name="properties">
      <xsd:complexType>
        <xsd:sequence>
          <xsd:element name="documentManagement">
            <xsd:complexType>
              <xsd:all>
                <xsd:element ref="ns2:News_x0020_Articles" minOccurs="0"/>
                <xsd:element ref="ns2:Internal_x0020_use" minOccurs="0"/>
                <xsd:element ref="ns2:Division"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8b4f5b-18f8-4bb5-ba37-538feb1a53df" elementFormDefault="qualified">
    <xsd:import namespace="http://schemas.microsoft.com/office/2006/documentManagement/types"/>
    <xsd:import namespace="http://schemas.microsoft.com/office/infopath/2007/PartnerControls"/>
    <xsd:element name="News_x0020_Articles" ma:index="8" nillable="true" ma:displayName="News Articles" ma:default="0" ma:description="News Article information requested." ma:internalName="News_x0020_Articles">
      <xsd:simpleType>
        <xsd:restriction base="dms:Boolean"/>
      </xsd:simpleType>
    </xsd:element>
    <xsd:element name="Internal_x0020_use" ma:index="9" nillable="true" ma:displayName="Internal use" ma:default="1" ma:description="File meant for Comms Office use only" ma:internalName="Internal_x0020_use">
      <xsd:simpleType>
        <xsd:restriction base="dms:Boolean"/>
      </xsd:simpleType>
    </xsd:element>
    <xsd:element name="Division" ma:index="10" nillable="true" ma:displayName="Division" ma:description="Agency/unit represented in document" ma:internalName="Division" ma:requiredMultiChoice="true">
      <xsd:complexType>
        <xsd:complexContent>
          <xsd:extension base="dms:MultiChoice">
            <xsd:sequence>
              <xsd:element name="Value" maxOccurs="unbounded" minOccurs="0" nillable="true">
                <xsd:simpleType>
                  <xsd:restriction base="dms:Choice">
                    <xsd:enumeration value="ABC Commission"/>
                    <xsd:enumeration value="Administration"/>
                    <xsd:enumeration value="ALE"/>
                    <xsd:enumeration value="Communications"/>
                    <xsd:enumeration value="Community Corrections"/>
                    <xsd:enumeration value="Emergency Management"/>
                    <xsd:enumeration value="Gov Crime Commission"/>
                    <xsd:enumeration value="Juvenile Justice"/>
                    <xsd:enumeration value="National Guard"/>
                    <xsd:enumeration value="Other"/>
                    <xsd:enumeration value="Prisons"/>
                    <xsd:enumeration value="Private Protective/Alarm Systems"/>
                    <xsd:enumeration value="SBI"/>
                    <xsd:enumeration value="State Capitol Police"/>
                    <xsd:enumeration value="State Highway Patrol"/>
                    <xsd:enumeration value="Victim Services"/>
                  </xsd:restrict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f34c2f-a520-4fb3-8cef-e10acb425a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vision xmlns="898b4f5b-18f8-4bb5-ba37-538feb1a53df"/>
    <News_x0020_Articles xmlns="898b4f5b-18f8-4bb5-ba37-538feb1a53df">false</News_x0020_Articles>
    <Internal_x0020_use xmlns="898b4f5b-18f8-4bb5-ba37-538feb1a53df">true</Internal_x0020_use>
  </documentManagement>
</p:properties>
</file>

<file path=customXml/itemProps1.xml><?xml version="1.0" encoding="utf-8"?>
<ds:datastoreItem xmlns:ds="http://schemas.openxmlformats.org/officeDocument/2006/customXml" ds:itemID="{4972EA74-8984-4CB2-ACF7-1C06AE47CDC5}">
  <ds:schemaRefs>
    <ds:schemaRef ds:uri="http://schemas.microsoft.com/sharepoint/v3/contenttype/forms"/>
  </ds:schemaRefs>
</ds:datastoreItem>
</file>

<file path=customXml/itemProps2.xml><?xml version="1.0" encoding="utf-8"?>
<ds:datastoreItem xmlns:ds="http://schemas.openxmlformats.org/officeDocument/2006/customXml" ds:itemID="{C155E60C-B496-4A9A-87CD-AF3A1CDEA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8b4f5b-18f8-4bb5-ba37-538feb1a53df"/>
    <ds:schemaRef ds:uri="c1f34c2f-a520-4fb3-8cef-e10acb425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B77C83-0690-45B2-A510-D923E046CFF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c1f34c2f-a520-4fb3-8cef-e10acb425ad6"/>
    <ds:schemaRef ds:uri="898b4f5b-18f8-4bb5-ba37-538feb1a53d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7806</TotalTime>
  <Words>367</Words>
  <Application>Microsoft Office PowerPoint</Application>
  <PresentationFormat>On-screen Show (16:9)</PresentationFormat>
  <Paragraphs>48</Paragraphs>
  <Slides>7</Slides>
  <Notes>7</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7</vt:i4>
      </vt:variant>
    </vt:vector>
  </HeadingPairs>
  <TitlesOfParts>
    <vt:vector size="12" baseType="lpstr">
      <vt:lpstr>Arial</vt:lpstr>
      <vt:lpstr>Calibri</vt:lpstr>
      <vt:lpstr>Content Slides - White</vt:lpstr>
      <vt:lpstr>Content Slides - Dark Blue</vt:lpstr>
      <vt:lpstr>Division Title Slides - White</vt:lpstr>
      <vt:lpstr>Criminal Justice Analysis Center</vt:lpstr>
      <vt:lpstr>What is the Criminal Justice Analysis Center? </vt:lpstr>
      <vt:lpstr>PowerPoint Presentation</vt:lpstr>
      <vt:lpstr>PowerPoint Presentation</vt:lpstr>
      <vt:lpstr>PowerPoint Presentation</vt:lpstr>
      <vt:lpstr>PowerPoint Presentation</vt:lpstr>
      <vt:lpstr>JusticeDataPortal.nc.gov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Smith, Mary Kathryn</cp:lastModifiedBy>
  <cp:revision>377</cp:revision>
  <cp:lastPrinted>2024-09-11T23:17:06Z</cp:lastPrinted>
  <dcterms:created xsi:type="dcterms:W3CDTF">2020-07-29T22:18:31Z</dcterms:created>
  <dcterms:modified xsi:type="dcterms:W3CDTF">2024-09-19T17:34:24Z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0x01010047270841FF0285448BB5F1DABD216D88</vt:lpwstr>
  </property>
</Properties>
</file>