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02" r:id="rId2"/>
    <p:sldId id="2804" r:id="rId3"/>
    <p:sldId id="28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B6BC2-92A0-4E7F-9026-4002FB4DC2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8E25F-7462-49E4-A5DC-107D5544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9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3EC1-668C-4907-9E19-6D5644ECB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3050-4FFD-4D1C-8578-2B371F2B9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0DEAB-B79D-442E-A3BB-388B1164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C05E3-C33B-4172-8771-4D56060B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82108-D740-4223-BD18-0FEFA2EB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1B5E-A708-4EDC-877F-6FB1C882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968E1-05BC-4B5E-9C8E-7E68EF5A3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85244-951A-4E0A-81ED-0196DBA7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A3118-81B8-46FE-9CE8-A3FFAFE5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BDFB9-7A74-4C29-B7F3-BD7F438F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7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F239A-72BA-438D-8AF5-F785D1A15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16164-ABBB-486F-828D-A0A53BF24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C312-B4C8-4C40-A57F-B0B542EF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A8857-EFF4-4735-8355-D18ECA90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7143-BD59-4511-922E-4DFAF071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05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A140998F-B877-4BDC-843C-0071F506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2084D353-BE8A-4AAA-8BEC-B71CEE9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9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EB1E-1CF0-4734-B474-A713994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6AAC-B1F4-484F-A1BC-8AFA8CFD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A2C2-7F8C-41E0-B029-5E1F4025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E2E0-59B9-49B7-A422-EFBDC4A3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C18A0-C0E4-4861-BB49-E426538A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CAA4-A53D-4EEE-A876-6CADA5D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905D-072B-4B86-8FA4-6C71EED2E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8E22C-BB3D-4092-AF9C-B7ED6B24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41E58-D75B-483A-A034-67EF2C62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05A4C-5D52-4D10-A63E-362FAB96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16E7-88B6-4757-8D44-DFE540EE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3F818-37D0-4349-A820-A62CE27A3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15AD3-8F68-42AF-AC80-3285775D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4361B-38B7-4547-8E60-000C9669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9AF8-DE71-4AD8-9C96-D73A3FE7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6EEE9-B81B-4DF9-9097-63FF4F22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B5E1-A76C-4699-AB1E-0E0DBB86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7F4DF-1121-43E8-8F65-1B4F01755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C372-6BA3-480A-880F-DD089118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9EBFE-B2B7-42F8-8898-100F9B4F9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9A321-59A1-4500-9A28-EE1A51ABA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16F83-48C4-4A86-8F90-3C1904CD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49E04-D3D4-4D31-84E8-56780414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D3C27-6020-4A2F-9721-E263FA8D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18AD-56F5-46F7-AECB-7015065E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F5654-FD86-4E21-BD01-33221849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1C597-73D4-471A-AA74-0E0B27D1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09101-034B-434E-9B04-7B221576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E0A09-A6F9-4731-8EB9-77892250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C448D-BBF3-40F0-8992-7B6D546A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91D24-FE98-43F6-9F5A-0017466E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496E-F2A3-483F-9885-86FE73E7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2FF5-B2AE-4DEB-B9A4-994977B9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E3494-0021-4507-AF40-9D837C9D9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A1AF5-0DA6-416B-9A22-67A82019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7AF48-C57E-4DB1-A580-0D41F98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35CF-2787-433B-A4A6-94CA1E54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AC1F-3908-46D7-A9BD-9F0F06DB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55318-AECE-4442-BEBE-BE7C4EF5C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81635-9313-4D04-AD8A-808D485D1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B77C-A3C2-4F5B-8C6A-70715022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78067-7F70-4F7D-9883-C3867061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854CA-FAE0-4BDC-8B1F-EE36630A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7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97BD6-5DFA-4E7B-BDA4-BC142434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371A6-9AA1-404A-9A96-6726307E7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D450-F834-4F19-92FE-5E499F00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CA16-5BD0-48D9-91C6-935D4927FAF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B072-F7B9-4423-86DA-8143E643D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EAF0-B0E2-44D8-B84E-629358C0B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9822-B569-4208-B60E-F40B1FBE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BE5DF6-24BD-45B9-A602-CB23B1B92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17" y="730297"/>
            <a:ext cx="4744964" cy="1943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>
            <a:normAutofit/>
          </a:bodyPr>
          <a:lstStyle/>
          <a:p>
            <a:r>
              <a:rPr lang="en-US" sz="3600" dirty="0"/>
              <a:t>Downtown Drainage Project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of Rocky Mount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00800" y="1514191"/>
            <a:ext cx="5523953" cy="4680000"/>
          </a:xfrm>
        </p:spPr>
        <p:txBody>
          <a:bodyPr/>
          <a:lstStyle/>
          <a:p>
            <a:r>
              <a:rPr lang="en-US" sz="3600" dirty="0"/>
              <a:t>Seeking $</a:t>
            </a:r>
            <a:r>
              <a:rPr lang="en-US" dirty="0"/>
              <a:t>7,563,430</a:t>
            </a:r>
            <a:br>
              <a:rPr lang="en-US" sz="3600" dirty="0"/>
            </a:br>
            <a:r>
              <a:rPr lang="en-US" sz="2000" dirty="0">
                <a:solidFill>
                  <a:schemeClr val="tx2"/>
                </a:solidFill>
              </a:rPr>
              <a:t>Total Project Cost </a:t>
            </a:r>
            <a:r>
              <a:rPr lang="en-US" sz="2400" dirty="0">
                <a:solidFill>
                  <a:schemeClr val="tx2"/>
                </a:solidFill>
              </a:rPr>
              <a:t>$10,804,900</a:t>
            </a:r>
            <a:br>
              <a:rPr lang="en-US" sz="3600" dirty="0"/>
            </a:br>
            <a:endParaRPr lang="en-US" sz="3600" dirty="0"/>
          </a:p>
          <a:p>
            <a:endParaRPr lang="en-US" dirty="0"/>
          </a:p>
          <a:p>
            <a:endParaRPr lang="en-US" sz="2400" dirty="0"/>
          </a:p>
          <a:p>
            <a:pPr lvl="1"/>
            <a:r>
              <a:rPr lang="en-US" dirty="0"/>
              <a:t>To upsize and realign downtown drainage system to reduce localized flooding during storm events.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0A1A-ADAF-44E3-8A44-B426E369A4CB}"/>
              </a:ext>
            </a:extLst>
          </p:cNvPr>
          <p:cNvSpPr txBox="1"/>
          <p:nvPr/>
        </p:nvSpPr>
        <p:spPr>
          <a:xfrm>
            <a:off x="10359737" y="237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800" b="1" dirty="0">
                <a:solidFill>
                  <a:schemeClr val="accent3"/>
                </a:solidFill>
                <a:latin typeface="Calisto MT" panose="02040603050505030304" pitchFamily="18" charset="0"/>
              </a:rPr>
              <a:t>Project 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11084D-4E07-4486-AD0A-9401DBB2D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833" y="2855038"/>
            <a:ext cx="1393079" cy="759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FD77F4-9958-4BE2-967A-4BD5917C3501}"/>
              </a:ext>
            </a:extLst>
          </p:cNvPr>
          <p:cNvSpPr txBox="1"/>
          <p:nvPr/>
        </p:nvSpPr>
        <p:spPr>
          <a:xfrm>
            <a:off x="6912576" y="1916589"/>
            <a:ext cx="241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EDGECOMBE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29CC4-1FC5-45DA-9F57-699DCBF2C029}"/>
              </a:ext>
            </a:extLst>
          </p:cNvPr>
          <p:cNvSpPr txBox="1"/>
          <p:nvPr/>
        </p:nvSpPr>
        <p:spPr>
          <a:xfrm>
            <a:off x="11351573" y="2996172"/>
            <a:ext cx="7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70%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40A828DA-BA5C-4E91-85D5-56E74A752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/>
          <a:stretch/>
        </p:blipFill>
        <p:spPr bwMode="auto">
          <a:xfrm>
            <a:off x="84000" y="-96278"/>
            <a:ext cx="6012000" cy="39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</a:t>
            </a:r>
          </a:p>
        </p:txBody>
      </p:sp>
      <p:pic>
        <p:nvPicPr>
          <p:cNvPr id="71" name="Picture Placeholder 70" descr="link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7562" y="550985"/>
            <a:ext cx="3276600" cy="2136297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dirty="0"/>
          </a:p>
          <a:p>
            <a:pPr lvl="1"/>
            <a:r>
              <a:rPr lang="en-US" dirty="0"/>
              <a:t>Existing system cannot handle 10% annual chance events.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Creating access issues for city maintenance crews.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Safety issues related to sinkhole developments.</a:t>
            </a:r>
          </a:p>
        </p:txBody>
      </p:sp>
      <p:pic>
        <p:nvPicPr>
          <p:cNvPr id="73" name="Picture Placeholder 72" descr="send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15" b="115"/>
          <a:stretch>
            <a:fillRect/>
          </a:stretch>
        </p:blipFill>
        <p:spPr/>
      </p:pic>
      <p:pic>
        <p:nvPicPr>
          <p:cNvPr id="75" name="Picture Placeholder 74" descr="network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937259" y="7228824"/>
            <a:ext cx="4158979" cy="534037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4F67F0C-994C-4943-8B13-51C15C25694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" y="1372371"/>
            <a:ext cx="6208364" cy="3870603"/>
          </a:xfrm>
        </p:spPr>
      </p:pic>
      <p:pic>
        <p:nvPicPr>
          <p:cNvPr id="19458" name="Picture 1" descr="Map&#10;&#10;Description automatically generated">
            <a:extLst>
              <a:ext uri="{FF2B5EF4-FFF2-40B4-BE49-F238E27FC236}">
                <a16:creationId xmlns:a16="http://schemas.microsoft.com/office/drawing/2014/main" id="{F99D741B-6BBF-4B9F-9679-5905E40F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8" y="560354"/>
            <a:ext cx="6786552" cy="439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7DCF23C-FA56-4681-95F2-8068A692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" y="997460"/>
            <a:ext cx="6684507" cy="44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67E18299-F58C-4F63-9D92-82899D29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" y="1372371"/>
            <a:ext cx="6630178" cy="492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1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>
            <a:normAutofit/>
          </a:bodyPr>
          <a:lstStyle/>
          <a:p>
            <a:r>
              <a:rPr lang="en-US" sz="3600" dirty="0"/>
              <a:t>Downtown Drainage Project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of Rocky 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0A1A-ADAF-44E3-8A44-B426E369A4CB}"/>
              </a:ext>
            </a:extLst>
          </p:cNvPr>
          <p:cNvSpPr txBox="1"/>
          <p:nvPr/>
        </p:nvSpPr>
        <p:spPr>
          <a:xfrm>
            <a:off x="10359737" y="237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800" b="1" dirty="0">
                <a:solidFill>
                  <a:schemeClr val="accent3"/>
                </a:solidFill>
                <a:latin typeface="Calisto MT" panose="02040603050505030304" pitchFamily="18" charset="0"/>
              </a:rPr>
              <a:t>Project #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40A828DA-BA5C-4E91-85D5-56E74A75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02" y="-96279"/>
            <a:ext cx="6032215" cy="40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A372B-7E5F-4741-8657-288C3B22608E}"/>
              </a:ext>
            </a:extLst>
          </p:cNvPr>
          <p:cNvSpPr txBox="1"/>
          <p:nvPr/>
        </p:nvSpPr>
        <p:spPr>
          <a:xfrm>
            <a:off x="6365631" y="762000"/>
            <a:ext cx="56505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Partners:</a:t>
            </a:r>
          </a:p>
          <a:p>
            <a:pPr lvl="1"/>
            <a:r>
              <a:rPr lang="en-US" dirty="0"/>
              <a:t>North Carolina Department of Transportation</a:t>
            </a:r>
          </a:p>
          <a:p>
            <a:pPr lvl="1"/>
            <a:r>
              <a:rPr lang="en-US" dirty="0"/>
              <a:t>Rocky Mount Area Chamber of Commerce</a:t>
            </a:r>
          </a:p>
          <a:p>
            <a:pPr lvl="1"/>
            <a:r>
              <a:rPr lang="en-US" dirty="0"/>
              <a:t>Rocky Mount Event Center</a:t>
            </a:r>
          </a:p>
          <a:p>
            <a:pPr lvl="1"/>
            <a:r>
              <a:rPr lang="en-US" dirty="0"/>
              <a:t>Rocky Mount Downtown Merchants’ Association</a:t>
            </a:r>
          </a:p>
          <a:p>
            <a:pPr lvl="1"/>
            <a:r>
              <a:rPr lang="en-US" dirty="0"/>
              <a:t>Central City Revitalization Panel</a:t>
            </a:r>
          </a:p>
          <a:p>
            <a:pPr lvl="1"/>
            <a:r>
              <a:rPr lang="en-US" dirty="0"/>
              <a:t>Golden LEAF Foundation</a:t>
            </a:r>
          </a:p>
          <a:p>
            <a:pPr lvl="1"/>
            <a:r>
              <a:rPr lang="en-US" dirty="0"/>
              <a:t>Legislative Delegations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Nature-based solutions:</a:t>
            </a:r>
          </a:p>
          <a:p>
            <a:pPr lvl="1"/>
            <a:r>
              <a:rPr lang="en-US" dirty="0"/>
              <a:t>Bioretention areas</a:t>
            </a:r>
          </a:p>
          <a:p>
            <a:pPr lvl="1"/>
            <a:r>
              <a:rPr lang="en-US" dirty="0"/>
              <a:t>Permeable pavers</a:t>
            </a:r>
          </a:p>
          <a:p>
            <a:pPr lvl="1"/>
            <a:r>
              <a:rPr lang="en-US" dirty="0"/>
              <a:t>Silva cells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Community-wide benefits or affects to disadvantaged communities:</a:t>
            </a:r>
          </a:p>
          <a:p>
            <a:pPr lvl="1"/>
            <a:r>
              <a:rPr lang="en-US" dirty="0"/>
              <a:t>Project area population is 88.1% minority and 28.7% live below the poverty line (Justice 40).</a:t>
            </a:r>
          </a:p>
          <a:p>
            <a:pPr lvl="1"/>
            <a:r>
              <a:rPr lang="en-US" dirty="0"/>
              <a:t>Nutrient runoff reduction in Tar River.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155</Words>
  <Application>Microsoft Office PowerPoint</Application>
  <PresentationFormat>Widescreen</PresentationFormat>
  <Paragraphs>36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Calisto MT</vt:lpstr>
      <vt:lpstr>Times New Roman</vt:lpstr>
      <vt:lpstr>Office Theme</vt:lpstr>
      <vt:lpstr>Downtown Drainage Project</vt:lpstr>
      <vt:lpstr>The Problem</vt:lpstr>
      <vt:lpstr>Downtown Drainage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Downtown Drainage Project</dc:title>
  <dc:creator>Riggan, Kaine</dc:creator>
  <cp:lastModifiedBy>Riggan, Kaine</cp:lastModifiedBy>
  <cp:revision>2</cp:revision>
  <dcterms:created xsi:type="dcterms:W3CDTF">2022-08-09T00:03:54Z</dcterms:created>
  <dcterms:modified xsi:type="dcterms:W3CDTF">2023-09-06T19:04:02Z</dcterms:modified>
</cp:coreProperties>
</file>