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4" r:id="rId6"/>
    <p:sldId id="266" r:id="rId7"/>
    <p:sldId id="270" r:id="rId8"/>
    <p:sldId id="272" r:id="rId9"/>
    <p:sldId id="274" r:id="rId10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92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A3064-B44E-496E-832F-02BDA61A504D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FC392-F9A8-498C-A3EA-45B35AC97E75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2AD20-EA80-42AC-9E08-D15192125D9E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EC72F-DFC7-434B-BE82-1E30C729FADE}" type="datetime1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0152A-F9C4-4DF1-A818-3517FE584FAE}" type="datetime1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8CA107E-7280-4413-B16C-A3350FF91D59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75C2DA7-130A-4D62-8985-4DB67A58F5AD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DA974-61C2-455C-B8FC-F2D23D6FE35E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78675-C738-4F73-93CC-B2DEA6F893D6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9E3694-4F0E-4584-8363-4AA99642D6FE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36991-2FA1-438B-853C-2BB4FD7DB756}" type="datetime1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71EEF-5380-486B-AFB6-8E467F3363B4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2AA4E-49F5-42DE-B094-0707986980B0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FDF13-F68B-4E59-979F-59DD040A00DF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E77EE-5059-4652-87B5-90132B6E248D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46BA8-32D5-4FF6-A5B6-E8669086E22B}" type="datetime1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F4CF2-8FB3-4F0C-9B00-7E6C7CA6F4A3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92383-9ED5-4CF8-A967-872801359B88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2D82D-D35A-46A4-8A65-1AC5B2269F0E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3F73E84C-9EFC-4EF0-909E-C643651F8B00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C2E6489-681A-4D3E-AD04-9992D9D4DF72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fld id="{0003ECDE-615A-473A-8B02-29E2F6F5637A}" type="datetime1">
              <a:rPr lang="en-US" smtClean="0"/>
              <a:t>2/2/2017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this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Title and Content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13716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pPr lvl="1"/>
            <a:r>
              <a:rPr lang="en-US" dirty="0" smtClean="0"/>
              <a:t>Content 2a</a:t>
            </a:r>
          </a:p>
          <a:p>
            <a:pPr lvl="2"/>
            <a:r>
              <a:rPr lang="en-US" dirty="0" smtClean="0"/>
              <a:t>Content 2a1</a:t>
            </a:r>
          </a:p>
          <a:p>
            <a:pPr lvl="3"/>
            <a:r>
              <a:rPr lang="en-US" dirty="0" smtClean="0"/>
              <a:t>Content 2a1x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for Section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6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Alternate Text 1</a:t>
            </a:r>
          </a:p>
          <a:p>
            <a:r>
              <a:rPr lang="en-US" dirty="0"/>
              <a:t>More text 1</a:t>
            </a:r>
          </a:p>
          <a:p>
            <a:pPr lvl="1"/>
            <a:r>
              <a:rPr lang="en-US" dirty="0"/>
              <a:t>More text 1b</a:t>
            </a:r>
          </a:p>
          <a:p>
            <a:pPr lvl="2"/>
            <a:r>
              <a:rPr lang="en-US" dirty="0"/>
              <a:t>More text 1bx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Alternate Text 2</a:t>
            </a:r>
          </a:p>
          <a:p>
            <a:pPr lvl="1"/>
            <a:r>
              <a:rPr lang="en-US" dirty="0"/>
              <a:t>Text 2b</a:t>
            </a:r>
          </a:p>
          <a:p>
            <a:pPr lvl="2"/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Two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9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best!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No, this is best!!!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Compare this also…</a:t>
            </a:r>
          </a:p>
          <a:p>
            <a:r>
              <a:rPr lang="en-US" dirty="0"/>
              <a:t>With this…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…to this also</a:t>
            </a:r>
          </a:p>
          <a:p>
            <a:pPr lvl="1"/>
            <a:r>
              <a:rPr lang="en-US" dirty="0" smtClean="0"/>
              <a:t>…and </a:t>
            </a:r>
            <a:r>
              <a:rPr lang="en-US" dirty="0"/>
              <a:t>this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1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1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for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Content with caption</a:t>
            </a:r>
          </a:p>
          <a:p>
            <a:r>
              <a:rPr lang="en-US" dirty="0" smtClean="0"/>
              <a:t>More content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4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Alternate subtext goes here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002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picture with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Alternate subtext goes here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r="1848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2 </a:t>
            </a:r>
            <a:r>
              <a:rPr lang="en-US" dirty="0" err="1" smtClean="0"/>
              <a:t>pics</a:t>
            </a:r>
            <a:r>
              <a:rPr lang="en-US" dirty="0" smtClean="0"/>
              <a:t> with captions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Alternate subtext goes here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Alternate 2 </a:t>
            </a:r>
            <a:r>
              <a:rPr lang="en-US" dirty="0" err="1"/>
              <a:t>pics</a:t>
            </a:r>
            <a:r>
              <a:rPr lang="en-US" dirty="0"/>
              <a:t> with captions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706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596</TotalTime>
  <Words>115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 2</vt:lpstr>
      <vt:lpstr>Verdana</vt:lpstr>
      <vt:lpstr>Wingdings 3</vt:lpstr>
      <vt:lpstr>Calibri</vt:lpstr>
      <vt:lpstr>DPStheme</vt:lpstr>
      <vt:lpstr>Title of this Presentation</vt:lpstr>
      <vt:lpstr>Alternate Title and Content</vt:lpstr>
      <vt:lpstr>Section II</vt:lpstr>
      <vt:lpstr>Alternate Two Content</vt:lpstr>
      <vt:lpstr>Comparison</vt:lpstr>
      <vt:lpstr>Title Only</vt:lpstr>
      <vt:lpstr>Caption for content</vt:lpstr>
      <vt:lpstr>Alternate picture with caption</vt:lpstr>
      <vt:lpstr>Alternate 2 pics with captions</vt:lpstr>
    </vt:vector>
  </TitlesOfParts>
  <Company>NC CC&amp;PS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NC-DPS</cp:lastModifiedBy>
  <cp:revision>34</cp:revision>
  <dcterms:created xsi:type="dcterms:W3CDTF">2012-07-26T16:23:26Z</dcterms:created>
  <dcterms:modified xsi:type="dcterms:W3CDTF">2017-02-02T20:57:09Z</dcterms:modified>
</cp:coreProperties>
</file>