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3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7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3460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9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4193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79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52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5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0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4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5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3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0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1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62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2162C-428A-4585-A356-358B94044C9D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2DE2F0-88AD-4857-8B2A-179958C2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6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the Feeder System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601097" y="1776198"/>
            <a:ext cx="10515600" cy="4351338"/>
          </a:xfrm>
        </p:spPr>
        <p:txBody>
          <a:bodyPr/>
          <a:lstStyle/>
          <a:p>
            <a:r>
              <a:rPr lang="en-US" dirty="0" smtClean="0"/>
              <a:t>Data from:</a:t>
            </a:r>
          </a:p>
          <a:p>
            <a:pPr lvl="1"/>
            <a:r>
              <a:rPr lang="en-US" dirty="0" smtClean="0"/>
              <a:t>Welfare</a:t>
            </a:r>
          </a:p>
          <a:p>
            <a:pPr lvl="1"/>
            <a:r>
              <a:rPr lang="en-US" dirty="0" smtClean="0"/>
              <a:t>Child welfare</a:t>
            </a:r>
          </a:p>
          <a:p>
            <a:pPr lvl="1"/>
            <a:r>
              <a:rPr lang="en-US" dirty="0" smtClean="0"/>
              <a:t>Medicaid</a:t>
            </a:r>
          </a:p>
          <a:p>
            <a:pPr lvl="1"/>
            <a:r>
              <a:rPr lang="en-US" dirty="0" smtClean="0"/>
              <a:t>A&amp;D</a:t>
            </a:r>
          </a:p>
          <a:p>
            <a:pPr lvl="1"/>
            <a:r>
              <a:rPr lang="en-US" dirty="0" smtClean="0"/>
              <a:t>Arrests from the state police</a:t>
            </a:r>
          </a:p>
          <a:p>
            <a:pPr lvl="1"/>
            <a:r>
              <a:rPr lang="en-US" dirty="0" smtClean="0"/>
              <a:t>Department of Corrections</a:t>
            </a:r>
          </a:p>
          <a:p>
            <a:pPr lvl="1"/>
            <a:r>
              <a:rPr lang="en-US" dirty="0" smtClean="0"/>
              <a:t>Juvenile Department</a:t>
            </a:r>
          </a:p>
          <a:p>
            <a:pPr lvl="1"/>
            <a:r>
              <a:rPr lang="en-US" dirty="0" smtClean="0"/>
              <a:t>Education (K-12)</a:t>
            </a:r>
          </a:p>
          <a:p>
            <a:pPr lvl="1"/>
            <a:r>
              <a:rPr lang="en-US" dirty="0" smtClean="0"/>
              <a:t>Employment</a:t>
            </a:r>
          </a:p>
        </p:txBody>
      </p:sp>
    </p:spTree>
    <p:extLst>
      <p:ext uri="{BB962C8B-B14F-4D97-AF65-F5344CB8AC3E}">
        <p14:creationId xmlns:p14="http://schemas.microsoft.com/office/powerpoint/2010/main" val="2460303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3316" y="365125"/>
            <a:ext cx="8090483" cy="1325563"/>
          </a:xfrm>
        </p:spPr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261853"/>
            <a:ext cx="10515600" cy="4351338"/>
          </a:xfrm>
        </p:spPr>
        <p:txBody>
          <a:bodyPr/>
          <a:lstStyle/>
          <a:p>
            <a:r>
              <a:rPr lang="en-US" dirty="0" smtClean="0"/>
              <a:t>Confidentially</a:t>
            </a:r>
          </a:p>
          <a:p>
            <a:r>
              <a:rPr lang="en-US" dirty="0" smtClean="0"/>
              <a:t>Who provides the service if OYA knows someone is coming before getting involved with the Juvenile Justice System</a:t>
            </a:r>
          </a:p>
          <a:p>
            <a:r>
              <a:rPr lang="en-US" dirty="0" smtClean="0"/>
              <a:t>Who pays for the service</a:t>
            </a:r>
          </a:p>
          <a:p>
            <a:r>
              <a:rPr lang="en-US" dirty="0" smtClean="0"/>
              <a:t>How do you evaluate the effectiveness of programs diverting clients  Pay for Success)</a:t>
            </a:r>
          </a:p>
          <a:p>
            <a:r>
              <a:rPr lang="en-US" dirty="0" smtClean="0"/>
              <a:t>The current system requires an allegation before services are provided – is the state willing to change that approach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80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3416" y="365125"/>
            <a:ext cx="9080383" cy="1325563"/>
          </a:xfrm>
        </p:spPr>
        <p:txBody>
          <a:bodyPr/>
          <a:lstStyle/>
          <a:p>
            <a:r>
              <a:rPr lang="en-US" dirty="0" smtClean="0"/>
              <a:t>One Possible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980" y="2723247"/>
            <a:ext cx="10515600" cy="4351338"/>
          </a:xfrm>
        </p:spPr>
        <p:txBody>
          <a:bodyPr/>
          <a:lstStyle/>
          <a:p>
            <a:r>
              <a:rPr lang="en-US" dirty="0" smtClean="0"/>
              <a:t>Develop a data repository</a:t>
            </a:r>
          </a:p>
          <a:p>
            <a:r>
              <a:rPr lang="en-US" dirty="0" smtClean="0"/>
              <a:t>Develop equations for each agency using all data and their outcomes</a:t>
            </a:r>
          </a:p>
          <a:p>
            <a:r>
              <a:rPr lang="en-US" dirty="0" smtClean="0"/>
              <a:t>For a given agency, quantify risk for their clientele</a:t>
            </a:r>
          </a:p>
          <a:p>
            <a:r>
              <a:rPr lang="en-US" dirty="0" smtClean="0"/>
              <a:t>Use all data but do not acknowledge other agency involvement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0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306" y="365125"/>
            <a:ext cx="8996494" cy="1325563"/>
          </a:xfrm>
        </p:spPr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256" y="2438021"/>
            <a:ext cx="10515600" cy="4351338"/>
          </a:xfrm>
        </p:spPr>
        <p:txBody>
          <a:bodyPr/>
          <a:lstStyle/>
          <a:p>
            <a:r>
              <a:rPr lang="en-US" dirty="0" smtClean="0"/>
              <a:t>This approach requires a data warehouse</a:t>
            </a:r>
          </a:p>
          <a:p>
            <a:r>
              <a:rPr lang="en-US" dirty="0" smtClean="0"/>
              <a:t>Data sharing agreements</a:t>
            </a:r>
          </a:p>
          <a:p>
            <a:r>
              <a:rPr lang="en-US" dirty="0" smtClean="0"/>
              <a:t>Data</a:t>
            </a:r>
          </a:p>
          <a:p>
            <a:r>
              <a:rPr lang="en-US" dirty="0" smtClean="0"/>
              <a:t>Analytical capability</a:t>
            </a:r>
          </a:p>
          <a:p>
            <a:r>
              <a:rPr lang="en-US" dirty="0" smtClean="0"/>
              <a:t>Ability to implement the equations</a:t>
            </a:r>
          </a:p>
          <a:p>
            <a:r>
              <a:rPr lang="en-US" dirty="0" smtClean="0"/>
              <a:t>Leadership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7581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142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Implementing the Feeder System</vt:lpstr>
      <vt:lpstr>Considerations</vt:lpstr>
      <vt:lpstr>One Possible Approach</vt:lpstr>
      <vt:lpstr>Requirements</vt:lpstr>
    </vt:vector>
  </TitlesOfParts>
  <Company>Oregon Youth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the Feeder System</dc:title>
  <dc:creator>Bellatty Paul</dc:creator>
  <cp:lastModifiedBy>Bellatty Paul</cp:lastModifiedBy>
  <cp:revision>3</cp:revision>
  <dcterms:created xsi:type="dcterms:W3CDTF">2015-10-25T03:09:25Z</dcterms:created>
  <dcterms:modified xsi:type="dcterms:W3CDTF">2015-10-25T03:15:18Z</dcterms:modified>
</cp:coreProperties>
</file>