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3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7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6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4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6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6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8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7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05F73-20C0-4F08-82AF-71E6B0A479C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C589-90B7-41A4-AF1F-1BA29251F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89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1363" y="810744"/>
            <a:ext cx="121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PreOYA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73644" y="800788"/>
            <a:ext cx="222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Juvenile Departments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194854" y="800788"/>
            <a:ext cx="93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OYA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8827837" y="800788"/>
            <a:ext cx="118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Post OYA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601363" y="1219200"/>
            <a:ext cx="1548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Feeder system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273644" y="1219200"/>
            <a:ext cx="149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Escalation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620617" y="1246588"/>
            <a:ext cx="3513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Predicted Success Rates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20617" y="1532215"/>
            <a:ext cx="2198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Gap in Services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36279" y="1246588"/>
            <a:ext cx="1280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OVIRA / ONIRA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836279" y="1529606"/>
            <a:ext cx="1460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Risk to Recidivate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43847" y="1834751"/>
            <a:ext cx="2300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Service matching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19133" y="2139896"/>
            <a:ext cx="331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Performance-based contracting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34587" y="177242"/>
            <a:ext cx="15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YRS Tools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9133" y="2447673"/>
            <a:ext cx="224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Racial Ethnic Disparity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826436" y="2804527"/>
            <a:ext cx="2580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Transition Readiness Assessment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43847" y="3119840"/>
            <a:ext cx="1704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Proper length of stay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35788" y="3469158"/>
            <a:ext cx="99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Revocation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843192" y="3784471"/>
            <a:ext cx="1642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Poorly served youth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843192" y="4092248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Align youth needs with services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5843192" y="4407561"/>
            <a:ext cx="2510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Quantify professional discretion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835788" y="4722874"/>
            <a:ext cx="1695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Cost-benefit analysis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827837" y="1246588"/>
            <a:ext cx="2355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Feeder system – mirror image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8827837" y="1560316"/>
            <a:ext cx="1584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Million dollar block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20617" y="1845230"/>
            <a:ext cx="838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Typology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8827837" y="1845229"/>
            <a:ext cx="193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Longevity of OYA effects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8827837" y="2153006"/>
            <a:ext cx="1976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Positive youth outcomes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35788" y="5030651"/>
            <a:ext cx="2477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Automated program evaluation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1491050" y="906162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5018946" y="890067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7408748" y="890067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8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1363" y="810744"/>
            <a:ext cx="121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PreOYA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73644" y="800788"/>
            <a:ext cx="222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Juvenile Departments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194854" y="800788"/>
            <a:ext cx="93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OYA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8827837" y="800788"/>
            <a:ext cx="118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Post OYA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601363" y="1219200"/>
            <a:ext cx="1548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Feeder system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3644" y="1219200"/>
            <a:ext cx="149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</a:rPr>
              <a:t>Escalation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0617" y="1246588"/>
            <a:ext cx="3513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Predicted Success Rates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0617" y="1532215"/>
            <a:ext cx="2198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Gap in Services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36279" y="1246588"/>
            <a:ext cx="1280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OVIRA / ONIRA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836279" y="1529606"/>
            <a:ext cx="1460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Risk to Recidivate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43847" y="1834751"/>
            <a:ext cx="2300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Service matching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19133" y="2139896"/>
            <a:ext cx="331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Performance-based contracting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4587" y="177242"/>
            <a:ext cx="15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YRS Tools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9133" y="2447673"/>
            <a:ext cx="2242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2D050"/>
                </a:solidFill>
              </a:rPr>
              <a:t>Racial Ethnic Disparity</a:t>
            </a:r>
            <a:endParaRPr lang="en-US" sz="1400" dirty="0">
              <a:solidFill>
                <a:srgbClr val="92D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26436" y="2804527"/>
            <a:ext cx="2580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Transition Readiness Assessment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43847" y="3119840"/>
            <a:ext cx="1704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Proper length of stay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5788" y="3469158"/>
            <a:ext cx="99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Revocation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843192" y="3784471"/>
            <a:ext cx="1642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Poorly served youth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43192" y="4092248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Align youth needs with services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5843192" y="4407561"/>
            <a:ext cx="2510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2D050"/>
                </a:solidFill>
              </a:rPr>
              <a:t>Quantify professional discretion</a:t>
            </a:r>
            <a:endParaRPr lang="en-US" sz="1400" dirty="0">
              <a:solidFill>
                <a:srgbClr val="92D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35788" y="4722874"/>
            <a:ext cx="1695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Cost-benefit analysis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827837" y="1246588"/>
            <a:ext cx="2355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Feeder system – mirror image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27837" y="1560316"/>
            <a:ext cx="1584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Million dollar block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20617" y="1845230"/>
            <a:ext cx="838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Typology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827837" y="1845229"/>
            <a:ext cx="193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Longevity of OYA effects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8827837" y="2153006"/>
            <a:ext cx="1976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Positive youth outcomes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35788" y="5030651"/>
            <a:ext cx="2477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Automated program evaluation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1491050" y="906162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5018946" y="890067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7408748" y="890067"/>
            <a:ext cx="716692" cy="197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10458" y="5215845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Today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1491" y="5585177"/>
            <a:ext cx="1146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Tomorrow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0458" y="5944823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Both days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0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144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Oregon Youth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Bellatty Paul</dc:creator>
  <cp:lastModifiedBy>Bellatty Paul</cp:lastModifiedBy>
  <cp:revision>9</cp:revision>
  <dcterms:created xsi:type="dcterms:W3CDTF">2015-10-24T22:02:44Z</dcterms:created>
  <dcterms:modified xsi:type="dcterms:W3CDTF">2015-10-24T22:56:05Z</dcterms:modified>
</cp:coreProperties>
</file>