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3F2478-B90F-4C7E-A201-22E65DB4306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F12412-04F7-4810-A601-F6B7C7CD20B3}">
      <dgm:prSet phldrT="[Text]"/>
      <dgm:spPr/>
      <dgm:t>
        <a:bodyPr/>
        <a:lstStyle/>
        <a:p>
          <a:r>
            <a:rPr lang="en-US" dirty="0" smtClean="0">
              <a:solidFill>
                <a:srgbClr val="92D050"/>
              </a:solidFill>
            </a:rPr>
            <a:t>Participant 1</a:t>
          </a:r>
          <a:endParaRPr lang="en-US" dirty="0">
            <a:solidFill>
              <a:srgbClr val="92D050"/>
            </a:solidFill>
          </a:endParaRPr>
        </a:p>
      </dgm:t>
    </dgm:pt>
    <dgm:pt modelId="{AD849AFD-CF36-45A0-8C36-7D1D09156462}" type="parTrans" cxnId="{AA2A9776-4588-4F7E-A4A4-B9C32768F0D7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D54E835F-1E24-4AC1-B25F-30AEF5CCB9A8}" type="sibTrans" cxnId="{AA2A9776-4588-4F7E-A4A4-B9C32768F0D7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A7066EAB-40A4-46AC-9C6D-AA2578665A09}">
      <dgm:prSet custT="1"/>
      <dgm:spPr/>
      <dgm:t>
        <a:bodyPr/>
        <a:lstStyle/>
        <a:p>
          <a:r>
            <a:rPr lang="en-US" sz="2400" dirty="0" smtClean="0">
              <a:solidFill>
                <a:srgbClr val="FFC000"/>
              </a:solidFill>
            </a:rPr>
            <a:t>Best</a:t>
          </a:r>
        </a:p>
      </dgm:t>
    </dgm:pt>
    <dgm:pt modelId="{326A23DF-5A25-4E4B-A236-85FB6F210329}" type="parTrans" cxnId="{7FB5CC0F-DA34-4DC9-9CB7-D73063858C53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F1CA5011-5A7A-40C9-A7F2-C2659B5AAC2C}" type="sibTrans" cxnId="{7FB5CC0F-DA34-4DC9-9CB7-D73063858C53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8299C7B3-32AB-4366-8859-74A592F4A43D}">
      <dgm:prSet phldrT="[Text]"/>
      <dgm:spPr/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Participant 4</a:t>
          </a:r>
          <a:endParaRPr lang="en-US" dirty="0">
            <a:solidFill>
              <a:schemeClr val="bg2"/>
            </a:solidFill>
          </a:endParaRPr>
        </a:p>
      </dgm:t>
    </dgm:pt>
    <dgm:pt modelId="{B107DA7C-9C3C-4443-8CF2-B14AC4422608}" type="parTrans" cxnId="{623DAA1F-2E4F-434D-9DEE-AD6DCDCC55AC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8A1E84E2-BDD1-4763-B141-C9627988937E}" type="sibTrans" cxnId="{623DAA1F-2E4F-434D-9DEE-AD6DCDCC55AC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A50EC764-AB97-4A9E-87B5-027F11DFF8B3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2"/>
              </a:solidFill>
            </a:rPr>
            <a:t>Best</a:t>
          </a:r>
          <a:endParaRPr lang="en-US" sz="2400" dirty="0">
            <a:solidFill>
              <a:schemeClr val="bg2"/>
            </a:solidFill>
          </a:endParaRPr>
        </a:p>
      </dgm:t>
    </dgm:pt>
    <dgm:pt modelId="{2188BB64-2283-442C-8908-51DBAB46BAF2}" type="parTrans" cxnId="{D9549C2B-E48C-4374-BDEE-5B93BB87564C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6C08A0F0-242C-4AEB-81F0-08B42164BC58}" type="sibTrans" cxnId="{D9549C2B-E48C-4374-BDEE-5B93BB87564C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233F277B-8DD0-4C79-A840-8FA862090EE4}">
      <dgm:prSet phldrT="[Text]"/>
      <dgm:spPr/>
      <dgm:t>
        <a:bodyPr/>
        <a:lstStyle/>
        <a:p>
          <a:r>
            <a:rPr lang="en-US" dirty="0" smtClean="0">
              <a:solidFill>
                <a:schemeClr val="bg2">
                  <a:lumMod val="75000"/>
                </a:schemeClr>
              </a:solidFill>
            </a:rPr>
            <a:t>Next best</a:t>
          </a:r>
          <a:endParaRPr lang="en-US" dirty="0">
            <a:solidFill>
              <a:schemeClr val="bg2">
                <a:lumMod val="75000"/>
              </a:schemeClr>
            </a:solidFill>
          </a:endParaRPr>
        </a:p>
      </dgm:t>
    </dgm:pt>
    <dgm:pt modelId="{C4AE62F9-03ED-4D15-A4F2-9C3D61F381EC}" type="parTrans" cxnId="{343E03DA-7D80-44B3-B2B1-BFE0AC5DF4F8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4D10F691-3E95-48C2-87A9-8486AFAEEFD4}" type="sibTrans" cxnId="{343E03DA-7D80-44B3-B2B1-BFE0AC5DF4F8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337D3CCC-7822-4891-9507-C31807D390AF}">
      <dgm:prSet phldrT="[Text]"/>
      <dgm:spPr/>
      <dgm:t>
        <a:bodyPr/>
        <a:lstStyle/>
        <a:p>
          <a:r>
            <a:rPr lang="en-US" dirty="0" smtClean="0">
              <a:solidFill>
                <a:srgbClr val="FFC000"/>
              </a:solidFill>
            </a:rPr>
            <a:t>Participant 3</a:t>
          </a:r>
          <a:endParaRPr lang="en-US" dirty="0">
            <a:solidFill>
              <a:srgbClr val="FFC000"/>
            </a:solidFill>
          </a:endParaRPr>
        </a:p>
      </dgm:t>
    </dgm:pt>
    <dgm:pt modelId="{45FE160F-D70C-4D7A-A3B2-6BA74A64797E}" type="parTrans" cxnId="{AC6C2FF1-1BEC-49FF-A574-EC5B2ABD1A07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36CAA33E-5D8F-40C4-BE53-1C89A6EB2254}" type="sibTrans" cxnId="{AC6C2FF1-1BEC-49FF-A574-EC5B2ABD1A07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9DC2CA4C-78B8-47B7-B8A1-12EF9631DD00}">
      <dgm:prSet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Best</a:t>
          </a:r>
          <a:endParaRPr lang="en-US" sz="2400" dirty="0">
            <a:solidFill>
              <a:srgbClr val="FF0000"/>
            </a:solidFill>
          </a:endParaRPr>
        </a:p>
      </dgm:t>
    </dgm:pt>
    <dgm:pt modelId="{AEB002E9-2062-404E-9A59-B8A7793B4E0F}" type="parTrans" cxnId="{E927A86A-EA79-4388-B407-DC11197416F8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C01576C6-D5D6-45EC-BC5A-F52B794E83EF}" type="sibTrans" cxnId="{E927A86A-EA79-4388-B407-DC11197416F8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56A0C7F6-28C8-42B2-AFC2-EAEDF61F6C3D}">
      <dgm:prSet phldrT="[Text]"/>
      <dgm:spPr/>
      <dgm:t>
        <a:bodyPr/>
        <a:lstStyle/>
        <a:p>
          <a:r>
            <a:rPr lang="en-US" dirty="0" smtClean="0">
              <a:solidFill>
                <a:schemeClr val="bg2">
                  <a:lumMod val="75000"/>
                </a:schemeClr>
              </a:solidFill>
            </a:rPr>
            <a:t>Next best</a:t>
          </a:r>
        </a:p>
      </dgm:t>
    </dgm:pt>
    <dgm:pt modelId="{A08EA87B-7273-458B-9F20-7A8586701CC0}" type="parTrans" cxnId="{DCE199EC-36CD-4DA0-9D52-FEC1F3D46FE3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9D5AB2AC-BFC7-4AC3-99AB-0F9E85B78AA8}" type="sibTrans" cxnId="{DCE199EC-36CD-4DA0-9D52-FEC1F3D46FE3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13848AA9-9964-4518-A8DC-F14410618867}">
      <dgm:prSet phldrT="[Text]"/>
      <dgm:spPr/>
      <dgm:t>
        <a:bodyPr/>
        <a:lstStyle/>
        <a:p>
          <a:r>
            <a:rPr lang="en-US" dirty="0" smtClean="0">
              <a:solidFill>
                <a:schemeClr val="bg2">
                  <a:lumMod val="50000"/>
                </a:schemeClr>
              </a:solidFill>
            </a:rPr>
            <a:t>Close</a:t>
          </a:r>
        </a:p>
      </dgm:t>
    </dgm:pt>
    <dgm:pt modelId="{A9FC623A-53EF-483C-BB65-0449135E7CCD}" type="parTrans" cxnId="{3B476AC5-6332-43BE-A2F4-7EDA866F8B02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D8C00D3F-7B3E-4C9A-B697-A5965C6C7DB2}" type="sibTrans" cxnId="{3B476AC5-6332-43BE-A2F4-7EDA866F8B02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329A6B93-5F8A-41E3-89BB-1C0E26C11B38}">
      <dgm:prSet phldrT="[Text]"/>
      <dgm:spPr/>
      <dgm:t>
        <a:bodyPr/>
        <a:lstStyle/>
        <a:p>
          <a:r>
            <a:rPr lang="en-US" dirty="0" smtClean="0">
              <a:solidFill>
                <a:schemeClr val="bg2">
                  <a:lumMod val="25000"/>
                </a:schemeClr>
              </a:solidFill>
            </a:rPr>
            <a:t>OK</a:t>
          </a:r>
        </a:p>
      </dgm:t>
    </dgm:pt>
    <dgm:pt modelId="{33E4CE14-F320-4038-8297-C771C9498F00}" type="parTrans" cxnId="{8E6D5A70-A8F9-450A-9B0F-07E3C528AFBC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AD86D8E0-4984-42DA-BE81-08C7F93526DB}" type="sibTrans" cxnId="{8E6D5A70-A8F9-450A-9B0F-07E3C528AFBC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C1D3E03E-05D1-41D1-8CD0-055A4D8CA619}">
      <dgm:prSet custT="1"/>
      <dgm:spPr/>
      <dgm:t>
        <a:bodyPr/>
        <a:lstStyle/>
        <a:p>
          <a:r>
            <a:rPr lang="en-US" sz="2400" dirty="0" smtClean="0">
              <a:solidFill>
                <a:schemeClr val="accent4">
                  <a:lumMod val="75000"/>
                </a:schemeClr>
              </a:solidFill>
            </a:rPr>
            <a:t>Next best</a:t>
          </a:r>
          <a:endParaRPr lang="en-US" sz="2400" dirty="0">
            <a:solidFill>
              <a:schemeClr val="accent4">
                <a:lumMod val="75000"/>
              </a:schemeClr>
            </a:solidFill>
          </a:endParaRPr>
        </a:p>
      </dgm:t>
    </dgm:pt>
    <dgm:pt modelId="{73838665-6785-4174-AFB9-4E32B93ADD6F}" type="parTrans" cxnId="{F11B050D-EA20-4BCB-9409-FA25B1BAB06F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5F1941EF-5E85-41F4-901A-D034B9F4554B}" type="sibTrans" cxnId="{F11B050D-EA20-4BCB-9409-FA25B1BAB06F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C0D20618-9DA6-4900-ADDF-E33819B2EBC3}">
      <dgm:prSet custT="1"/>
      <dgm:spPr/>
      <dgm:t>
        <a:bodyPr/>
        <a:lstStyle/>
        <a:p>
          <a:r>
            <a:rPr lang="en-US" sz="2400" dirty="0" smtClean="0">
              <a:solidFill>
                <a:schemeClr val="accent4">
                  <a:lumMod val="50000"/>
                </a:schemeClr>
              </a:solidFill>
            </a:rPr>
            <a:t>OK</a:t>
          </a:r>
          <a:endParaRPr lang="en-US" sz="2400" dirty="0">
            <a:solidFill>
              <a:schemeClr val="accent4">
                <a:lumMod val="50000"/>
              </a:schemeClr>
            </a:solidFill>
          </a:endParaRPr>
        </a:p>
      </dgm:t>
    </dgm:pt>
    <dgm:pt modelId="{90E32124-F442-4864-BDA1-A87560794B83}" type="parTrans" cxnId="{173B41F3-C241-4C73-9F6B-DB31D9F34198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AC772AE0-ED1D-4EC8-9402-F0385E7EAAE3}" type="sibTrans" cxnId="{173B41F3-C241-4C73-9F6B-DB31D9F34198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A4D8B56A-663D-4F82-BBC3-A5BFED29DE38}">
      <dgm:prSet custT="1"/>
      <dgm:spPr/>
      <dgm:t>
        <a:bodyPr/>
        <a:lstStyle/>
        <a:p>
          <a:r>
            <a:rPr lang="en-US" sz="2400" dirty="0" smtClean="0">
              <a:solidFill>
                <a:srgbClr val="C00000"/>
              </a:solidFill>
            </a:rPr>
            <a:t>Next best</a:t>
          </a:r>
          <a:endParaRPr lang="en-US" sz="2400" dirty="0">
            <a:solidFill>
              <a:srgbClr val="C00000"/>
            </a:solidFill>
          </a:endParaRPr>
        </a:p>
      </dgm:t>
    </dgm:pt>
    <dgm:pt modelId="{7A38F40B-4B9D-46CE-9828-5CDB5ABCF5B0}" type="parTrans" cxnId="{A7B1EE16-CE1E-41EB-935A-C64D02B579F0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8E279E12-FD44-4EC8-AC18-5511E4E14293}" type="sibTrans" cxnId="{A7B1EE16-CE1E-41EB-935A-C64D02B579F0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4CDA9512-62C1-4AD6-881F-729056EBCDCC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>
              <a:solidFill>
                <a:srgbClr val="92D050"/>
              </a:solidFill>
            </a:rPr>
            <a:t>Best</a:t>
          </a:r>
          <a:endParaRPr lang="en-US" sz="2400" dirty="0">
            <a:solidFill>
              <a:srgbClr val="92D050"/>
            </a:solidFill>
          </a:endParaRPr>
        </a:p>
      </dgm:t>
    </dgm:pt>
    <dgm:pt modelId="{A04B1BC8-8F10-4E9D-90DA-4996BE440B77}" type="parTrans" cxnId="{A77F8715-A543-43A6-A030-2B2303CA1463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F72F36A9-A659-4BA9-B221-B234B590B0F9}" type="sibTrans" cxnId="{A77F8715-A543-43A6-A030-2B2303CA1463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00016C81-08AF-4BD0-9096-EAFE99456301}">
      <dgm:prSet phldrT="[Text]" custT="1"/>
      <dgm:spPr/>
      <dgm:t>
        <a:bodyPr/>
        <a:lstStyle/>
        <a:p>
          <a:r>
            <a:rPr lang="en-US" sz="2400" dirty="0" smtClean="0">
              <a:solidFill>
                <a:srgbClr val="00B050"/>
              </a:solidFill>
            </a:rPr>
            <a:t>Close</a:t>
          </a:r>
          <a:endParaRPr lang="en-US" sz="2400" dirty="0">
            <a:solidFill>
              <a:srgbClr val="00B050"/>
            </a:solidFill>
          </a:endParaRPr>
        </a:p>
      </dgm:t>
    </dgm:pt>
    <dgm:pt modelId="{AA7EB80C-DC35-4D75-8893-8E6A56020B94}" type="parTrans" cxnId="{D9F08DE8-DEB8-4494-B863-81B8E8D235B6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1883C153-1537-43A5-A4AC-F79CA60A5EF6}" type="sibTrans" cxnId="{D9F08DE8-DEB8-4494-B863-81B8E8D235B6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064CC474-7F05-4169-8F9F-BD3DE6DFFE9C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Pretty close</a:t>
          </a:r>
          <a:endParaRPr lang="en-US" sz="2400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D77BA3D5-B210-4F1C-914B-FDCF31250C11}" type="parTrans" cxnId="{03E6AB61-B48D-4754-B611-189D4EF42534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48F29A31-30B8-4C21-B471-D9874E1F0210}" type="sibTrans" cxnId="{03E6AB61-B48D-4754-B611-189D4EF42534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31E48BC2-C581-4047-BED1-10A33C4A61EB}">
      <dgm:prSet custT="1"/>
      <dgm:spPr/>
      <dgm:t>
        <a:bodyPr/>
        <a:lstStyle/>
        <a:p>
          <a:r>
            <a:rPr lang="en-US" sz="2400" dirty="0" smtClean="0">
              <a:solidFill>
                <a:schemeClr val="accent6">
                  <a:lumMod val="40000"/>
                  <a:lumOff val="60000"/>
                </a:schemeClr>
              </a:solidFill>
            </a:rPr>
            <a:t>OK</a:t>
          </a:r>
          <a:endParaRPr lang="en-US" sz="2400" dirty="0">
            <a:solidFill>
              <a:schemeClr val="accent6">
                <a:lumMod val="40000"/>
                <a:lumOff val="60000"/>
              </a:schemeClr>
            </a:solidFill>
          </a:endParaRPr>
        </a:p>
      </dgm:t>
    </dgm:pt>
    <dgm:pt modelId="{4ECA0386-9FE4-4E8C-9F35-38857DCE2803}" type="parTrans" cxnId="{9938B545-2E7E-403A-B53E-5AECE7016EE3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4B096051-72D9-49A4-8AF3-CC352327E205}" type="sibTrans" cxnId="{9938B545-2E7E-403A-B53E-5AECE7016EE3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3EBA4D12-EC0A-4B2F-A16E-8088EAA29F08}">
      <dgm:prSet/>
      <dgm:spPr/>
      <dgm:t>
        <a:bodyPr/>
        <a:lstStyle/>
        <a:p>
          <a:r>
            <a:rPr lang="en-US" dirty="0" smtClean="0">
              <a:solidFill>
                <a:srgbClr val="C00000"/>
              </a:solidFill>
            </a:rPr>
            <a:t>Participant 2</a:t>
          </a:r>
          <a:endParaRPr lang="en-US" dirty="0">
            <a:solidFill>
              <a:srgbClr val="C00000"/>
            </a:solidFill>
          </a:endParaRPr>
        </a:p>
      </dgm:t>
    </dgm:pt>
    <dgm:pt modelId="{3F17A8B9-6C7A-4DF1-BFBB-A2C80143F2B6}" type="parTrans" cxnId="{89821488-04BE-41A2-8745-D4517D078A22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E511D33E-E52B-4DFC-AB19-363D05187053}" type="sibTrans" cxnId="{89821488-04BE-41A2-8745-D4517D078A22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429AE095-8EA8-4B58-A441-E51782488A7B}">
      <dgm:prSet/>
      <dgm:spPr/>
      <dgm:t>
        <a:bodyPr/>
        <a:lstStyle/>
        <a:p>
          <a:r>
            <a:rPr lang="en-US" dirty="0" smtClean="0">
              <a:solidFill>
                <a:schemeClr val="bg2">
                  <a:lumMod val="25000"/>
                </a:schemeClr>
              </a:solidFill>
            </a:rPr>
            <a:t>Participant 5</a:t>
          </a:r>
          <a:endParaRPr lang="en-US" dirty="0">
            <a:solidFill>
              <a:schemeClr val="bg2">
                <a:lumMod val="25000"/>
              </a:schemeClr>
            </a:solidFill>
          </a:endParaRPr>
        </a:p>
      </dgm:t>
    </dgm:pt>
    <dgm:pt modelId="{A14764F8-0C6E-4531-94FA-739B4B513DF6}" type="parTrans" cxnId="{EBAECD98-E141-45FF-8920-4D6448430996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747BCB12-4857-4C76-B83C-57D969900E1C}" type="sibTrans" cxnId="{EBAECD98-E141-45FF-8920-4D6448430996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F5DE9FEC-A00D-4204-B51B-03AFB927A992}" type="pres">
      <dgm:prSet presAssocID="{DE3F2478-B90F-4C7E-A201-22E65DB4306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2D2BAD1-8B84-4608-93E5-8DF7AF579CC6}" type="pres">
      <dgm:prSet presAssocID="{AAF12412-04F7-4810-A601-F6B7C7CD20B3}" presName="root" presStyleCnt="0"/>
      <dgm:spPr/>
    </dgm:pt>
    <dgm:pt modelId="{3C1A03D6-E341-47E2-BE01-2A7A46F5B637}" type="pres">
      <dgm:prSet presAssocID="{AAF12412-04F7-4810-A601-F6B7C7CD20B3}" presName="rootComposite" presStyleCnt="0"/>
      <dgm:spPr/>
    </dgm:pt>
    <dgm:pt modelId="{95B85342-1AE7-457D-AD7B-2C86EA0C6B6D}" type="pres">
      <dgm:prSet presAssocID="{AAF12412-04F7-4810-A601-F6B7C7CD20B3}" presName="rootText" presStyleLbl="node1" presStyleIdx="0" presStyleCnt="5"/>
      <dgm:spPr/>
    </dgm:pt>
    <dgm:pt modelId="{2A63399B-BCFC-4A59-A75B-FDF75E4A6989}" type="pres">
      <dgm:prSet presAssocID="{AAF12412-04F7-4810-A601-F6B7C7CD20B3}" presName="rootConnector" presStyleLbl="node1" presStyleIdx="0" presStyleCnt="5"/>
      <dgm:spPr/>
    </dgm:pt>
    <dgm:pt modelId="{0A1E459F-6CBC-49E4-95CD-91AD763D2AEE}" type="pres">
      <dgm:prSet presAssocID="{AAF12412-04F7-4810-A601-F6B7C7CD20B3}" presName="childShape" presStyleCnt="0"/>
      <dgm:spPr/>
    </dgm:pt>
    <dgm:pt modelId="{50DD2C7E-A4AB-4F3C-B5F0-AB644687B4FB}" type="pres">
      <dgm:prSet presAssocID="{A04B1BC8-8F10-4E9D-90DA-4996BE440B77}" presName="Name13" presStyleLbl="parChTrans1D2" presStyleIdx="0" presStyleCnt="14"/>
      <dgm:spPr/>
    </dgm:pt>
    <dgm:pt modelId="{18B726FE-595B-47D9-B99E-5C13209AAEEE}" type="pres">
      <dgm:prSet presAssocID="{4CDA9512-62C1-4AD6-881F-729056EBCDCC}" presName="childText" presStyleLbl="bgAcc1" presStyleIdx="0" presStyleCnt="14" custLinFactNeighborY="-1217">
        <dgm:presLayoutVars>
          <dgm:bulletEnabled val="1"/>
        </dgm:presLayoutVars>
      </dgm:prSet>
      <dgm:spPr/>
    </dgm:pt>
    <dgm:pt modelId="{6ECAE626-0F46-4D1F-89AB-53F0DF422480}" type="pres">
      <dgm:prSet presAssocID="{AA7EB80C-DC35-4D75-8893-8E6A56020B94}" presName="Name13" presStyleLbl="parChTrans1D2" presStyleIdx="1" presStyleCnt="14"/>
      <dgm:spPr/>
    </dgm:pt>
    <dgm:pt modelId="{BB63905F-3686-4C48-97DB-8BAE08E6AEF5}" type="pres">
      <dgm:prSet presAssocID="{00016C81-08AF-4BD0-9096-EAFE99456301}" presName="childText" presStyleLbl="bgAcc1" presStyleIdx="1" presStyleCnt="14" custLinFactNeighborX="3044" custLinFactNeighborY="24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E71777-9515-4601-A0CD-B195A41E3B7B}" type="pres">
      <dgm:prSet presAssocID="{D77BA3D5-B210-4F1C-914B-FDCF31250C11}" presName="Name13" presStyleLbl="parChTrans1D2" presStyleIdx="2" presStyleCnt="14"/>
      <dgm:spPr/>
    </dgm:pt>
    <dgm:pt modelId="{88D2A479-9657-4EC9-9C17-784DA31B38D3}" type="pres">
      <dgm:prSet presAssocID="{064CC474-7F05-4169-8F9F-BD3DE6DFFE9C}" presName="childText" presStyleLbl="bgAcc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F2166-6D0A-41CF-AF1D-92845F8FD3FA}" type="pres">
      <dgm:prSet presAssocID="{4ECA0386-9FE4-4E8C-9F35-38857DCE2803}" presName="Name13" presStyleLbl="parChTrans1D2" presStyleIdx="3" presStyleCnt="14"/>
      <dgm:spPr/>
    </dgm:pt>
    <dgm:pt modelId="{23D99A86-8DD6-40CD-80F3-78542F193EC2}" type="pres">
      <dgm:prSet presAssocID="{31E48BC2-C581-4047-BED1-10A33C4A61EB}" presName="childText" presStyleLbl="bgAcc1" presStyleIdx="3" presStyleCnt="14">
        <dgm:presLayoutVars>
          <dgm:bulletEnabled val="1"/>
        </dgm:presLayoutVars>
      </dgm:prSet>
      <dgm:spPr/>
    </dgm:pt>
    <dgm:pt modelId="{05487A39-F046-4BAE-AF82-BAD55B5E5C3B}" type="pres">
      <dgm:prSet presAssocID="{3EBA4D12-EC0A-4B2F-A16E-8088EAA29F08}" presName="root" presStyleCnt="0"/>
      <dgm:spPr/>
    </dgm:pt>
    <dgm:pt modelId="{64DAD8C3-B268-4576-9263-49D030D3355E}" type="pres">
      <dgm:prSet presAssocID="{3EBA4D12-EC0A-4B2F-A16E-8088EAA29F08}" presName="rootComposite" presStyleCnt="0"/>
      <dgm:spPr/>
    </dgm:pt>
    <dgm:pt modelId="{E5641962-C19C-4923-9FA6-6797CCAEAD5B}" type="pres">
      <dgm:prSet presAssocID="{3EBA4D12-EC0A-4B2F-A16E-8088EAA29F08}" presName="rootText" presStyleLbl="node1" presStyleIdx="1" presStyleCnt="5"/>
      <dgm:spPr/>
      <dgm:t>
        <a:bodyPr/>
        <a:lstStyle/>
        <a:p>
          <a:endParaRPr lang="en-US"/>
        </a:p>
      </dgm:t>
    </dgm:pt>
    <dgm:pt modelId="{E054267C-99B0-423A-B75D-D157F3A43052}" type="pres">
      <dgm:prSet presAssocID="{3EBA4D12-EC0A-4B2F-A16E-8088EAA29F08}" presName="rootConnector" presStyleLbl="node1" presStyleIdx="1" presStyleCnt="5"/>
      <dgm:spPr/>
    </dgm:pt>
    <dgm:pt modelId="{062FE946-EFD6-450D-9465-BD621D411594}" type="pres">
      <dgm:prSet presAssocID="{3EBA4D12-EC0A-4B2F-A16E-8088EAA29F08}" presName="childShape" presStyleCnt="0"/>
      <dgm:spPr/>
    </dgm:pt>
    <dgm:pt modelId="{EBD5E217-2E17-4017-AB17-B0FE4EE6F1F2}" type="pres">
      <dgm:prSet presAssocID="{AEB002E9-2062-404E-9A59-B8A7793B4E0F}" presName="Name13" presStyleLbl="parChTrans1D2" presStyleIdx="4" presStyleCnt="14"/>
      <dgm:spPr/>
    </dgm:pt>
    <dgm:pt modelId="{DB4AEB24-BC90-4E59-800D-E0F133F9CBDE}" type="pres">
      <dgm:prSet presAssocID="{9DC2CA4C-78B8-47B7-B8A1-12EF9631DD00}" presName="childText" presStyleLbl="bgAcc1" presStyleIdx="4" presStyleCnt="14">
        <dgm:presLayoutVars>
          <dgm:bulletEnabled val="1"/>
        </dgm:presLayoutVars>
      </dgm:prSet>
      <dgm:spPr/>
    </dgm:pt>
    <dgm:pt modelId="{64D6F9CB-DB18-473B-B86D-82D04580D713}" type="pres">
      <dgm:prSet presAssocID="{7A38F40B-4B9D-46CE-9828-5CDB5ABCF5B0}" presName="Name13" presStyleLbl="parChTrans1D2" presStyleIdx="5" presStyleCnt="14"/>
      <dgm:spPr/>
    </dgm:pt>
    <dgm:pt modelId="{5A989555-DDE7-4A49-B9D0-6C5FF09DF438}" type="pres">
      <dgm:prSet presAssocID="{A4D8B56A-663D-4F82-BBC3-A5BFED29DE38}" presName="childText" presStyleLbl="bgAcc1" presStyleIdx="5" presStyleCnt="14">
        <dgm:presLayoutVars>
          <dgm:bulletEnabled val="1"/>
        </dgm:presLayoutVars>
      </dgm:prSet>
      <dgm:spPr/>
    </dgm:pt>
    <dgm:pt modelId="{52221EF6-B183-4835-B80F-2C1C86AD0C59}" type="pres">
      <dgm:prSet presAssocID="{337D3CCC-7822-4891-9507-C31807D390AF}" presName="root" presStyleCnt="0"/>
      <dgm:spPr/>
    </dgm:pt>
    <dgm:pt modelId="{408A202D-EF9F-44C7-BADB-2585C8F01ECF}" type="pres">
      <dgm:prSet presAssocID="{337D3CCC-7822-4891-9507-C31807D390AF}" presName="rootComposite" presStyleCnt="0"/>
      <dgm:spPr/>
    </dgm:pt>
    <dgm:pt modelId="{7067A20E-3B47-41FA-924A-D446785B45C5}" type="pres">
      <dgm:prSet presAssocID="{337D3CCC-7822-4891-9507-C31807D390AF}" presName="rootText" presStyleLbl="node1" presStyleIdx="2" presStyleCnt="5"/>
      <dgm:spPr/>
    </dgm:pt>
    <dgm:pt modelId="{F420C901-A6A9-4C27-A8C5-1F41B9FDBAE1}" type="pres">
      <dgm:prSet presAssocID="{337D3CCC-7822-4891-9507-C31807D390AF}" presName="rootConnector" presStyleLbl="node1" presStyleIdx="2" presStyleCnt="5"/>
      <dgm:spPr/>
    </dgm:pt>
    <dgm:pt modelId="{1DF02235-ADFB-4098-8456-97908052DFC6}" type="pres">
      <dgm:prSet presAssocID="{337D3CCC-7822-4891-9507-C31807D390AF}" presName="childShape" presStyleCnt="0"/>
      <dgm:spPr/>
    </dgm:pt>
    <dgm:pt modelId="{DE7DAEA0-1F3C-4A23-BFAD-83272F5EB756}" type="pres">
      <dgm:prSet presAssocID="{326A23DF-5A25-4E4B-A236-85FB6F210329}" presName="Name13" presStyleLbl="parChTrans1D2" presStyleIdx="6" presStyleCnt="14"/>
      <dgm:spPr/>
    </dgm:pt>
    <dgm:pt modelId="{9C7BE5F2-F675-4FD4-939B-9EBF5404D928}" type="pres">
      <dgm:prSet presAssocID="{A7066EAB-40A4-46AC-9C6D-AA2578665A09}" presName="childText" presStyleLbl="bgAcc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70EF62-2201-4507-AC35-06FB200613C1}" type="pres">
      <dgm:prSet presAssocID="{73838665-6785-4174-AFB9-4E32B93ADD6F}" presName="Name13" presStyleLbl="parChTrans1D2" presStyleIdx="7" presStyleCnt="14"/>
      <dgm:spPr/>
    </dgm:pt>
    <dgm:pt modelId="{94A87481-2F5F-4D3A-911C-FF29A2685F45}" type="pres">
      <dgm:prSet presAssocID="{C1D3E03E-05D1-41D1-8CD0-055A4D8CA619}" presName="childText" presStyleLbl="bgAcc1" presStyleIdx="7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CC3EE-B0F9-4CB0-8EA6-E42875A7B443}" type="pres">
      <dgm:prSet presAssocID="{90E32124-F442-4864-BDA1-A87560794B83}" presName="Name13" presStyleLbl="parChTrans1D2" presStyleIdx="8" presStyleCnt="14"/>
      <dgm:spPr/>
    </dgm:pt>
    <dgm:pt modelId="{11186E57-8407-42CA-BC93-443DA30FB834}" type="pres">
      <dgm:prSet presAssocID="{C0D20618-9DA6-4900-ADDF-E33819B2EBC3}" presName="childText" presStyleLbl="bgAcc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86233E-0324-49AF-A79B-0830D1B6F9B5}" type="pres">
      <dgm:prSet presAssocID="{8299C7B3-32AB-4366-8859-74A592F4A43D}" presName="root" presStyleCnt="0"/>
      <dgm:spPr/>
    </dgm:pt>
    <dgm:pt modelId="{386519E3-24D7-4506-9532-2E98B9960B56}" type="pres">
      <dgm:prSet presAssocID="{8299C7B3-32AB-4366-8859-74A592F4A43D}" presName="rootComposite" presStyleCnt="0"/>
      <dgm:spPr/>
    </dgm:pt>
    <dgm:pt modelId="{D8BB0D21-9938-4038-8A87-AE251B4DCCB8}" type="pres">
      <dgm:prSet presAssocID="{8299C7B3-32AB-4366-8859-74A592F4A43D}" presName="rootText" presStyleLbl="node1" presStyleIdx="3" presStyleCnt="5"/>
      <dgm:spPr/>
      <dgm:t>
        <a:bodyPr/>
        <a:lstStyle/>
        <a:p>
          <a:endParaRPr lang="en-US"/>
        </a:p>
      </dgm:t>
    </dgm:pt>
    <dgm:pt modelId="{82BC37B5-3857-46DE-A262-54ADD4EFD1BE}" type="pres">
      <dgm:prSet presAssocID="{8299C7B3-32AB-4366-8859-74A592F4A43D}" presName="rootConnector" presStyleLbl="node1" presStyleIdx="3" presStyleCnt="5"/>
      <dgm:spPr/>
    </dgm:pt>
    <dgm:pt modelId="{38E3E478-4E4B-4825-88D2-F248BE55F2DE}" type="pres">
      <dgm:prSet presAssocID="{8299C7B3-32AB-4366-8859-74A592F4A43D}" presName="childShape" presStyleCnt="0"/>
      <dgm:spPr/>
    </dgm:pt>
    <dgm:pt modelId="{4BF2A314-751A-4391-B26A-4D7A6DDB8E8F}" type="pres">
      <dgm:prSet presAssocID="{2188BB64-2283-442C-8908-51DBAB46BAF2}" presName="Name13" presStyleLbl="parChTrans1D2" presStyleIdx="9" presStyleCnt="14"/>
      <dgm:spPr/>
    </dgm:pt>
    <dgm:pt modelId="{A0E19EBA-217E-4FCC-B6C6-B45F1A7D2C6C}" type="pres">
      <dgm:prSet presAssocID="{A50EC764-AB97-4A9E-87B5-027F11DFF8B3}" presName="childText" presStyleLbl="bgAcc1" presStyleIdx="9" presStyleCnt="14" custLinFactNeighborY="-1217">
        <dgm:presLayoutVars>
          <dgm:bulletEnabled val="1"/>
        </dgm:presLayoutVars>
      </dgm:prSet>
      <dgm:spPr/>
    </dgm:pt>
    <dgm:pt modelId="{C483AA9D-E2A7-4114-B9FB-C09A41F1B1D5}" type="pres">
      <dgm:prSet presAssocID="{C4AE62F9-03ED-4D15-A4F2-9C3D61F381EC}" presName="Name13" presStyleLbl="parChTrans1D2" presStyleIdx="10" presStyleCnt="14"/>
      <dgm:spPr/>
    </dgm:pt>
    <dgm:pt modelId="{00F7208D-D603-437F-A90C-27FA08A788FB}" type="pres">
      <dgm:prSet presAssocID="{233F277B-8DD0-4C79-A840-8FA862090EE4}" presName="childText" presStyleLbl="bgAcc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EFD0B3-7F62-4CA9-BAA8-50391415F9EA}" type="pres">
      <dgm:prSet presAssocID="{A08EA87B-7273-458B-9F20-7A8586701CC0}" presName="Name13" presStyleLbl="parChTrans1D2" presStyleIdx="11" presStyleCnt="14"/>
      <dgm:spPr/>
    </dgm:pt>
    <dgm:pt modelId="{5B3E0244-4002-49F2-9981-61DA073C83D1}" type="pres">
      <dgm:prSet presAssocID="{56A0C7F6-28C8-42B2-AFC2-EAEDF61F6C3D}" presName="childText" presStyleLbl="bgAcc1" presStyleIdx="1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C39BB1-95B5-4034-9E27-93EB641DE4D7}" type="pres">
      <dgm:prSet presAssocID="{A9FC623A-53EF-483C-BB65-0449135E7CCD}" presName="Name13" presStyleLbl="parChTrans1D2" presStyleIdx="12" presStyleCnt="14"/>
      <dgm:spPr/>
    </dgm:pt>
    <dgm:pt modelId="{FE358A99-CFA9-45D4-B19D-C996CF910DDC}" type="pres">
      <dgm:prSet presAssocID="{13848AA9-9964-4518-A8DC-F14410618867}" presName="childText" presStyleLbl="bgAcc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AA783D-8C0B-4FEE-862E-28E0CD6C7E4B}" type="pres">
      <dgm:prSet presAssocID="{33E4CE14-F320-4038-8297-C771C9498F00}" presName="Name13" presStyleLbl="parChTrans1D2" presStyleIdx="13" presStyleCnt="14"/>
      <dgm:spPr/>
    </dgm:pt>
    <dgm:pt modelId="{04CB0BE8-A904-4EA3-8437-5C59E0664C36}" type="pres">
      <dgm:prSet presAssocID="{329A6B93-5F8A-41E3-89BB-1C0E26C11B38}" presName="childText" presStyleLbl="bgAcc1" presStyleIdx="13" presStyleCnt="14">
        <dgm:presLayoutVars>
          <dgm:bulletEnabled val="1"/>
        </dgm:presLayoutVars>
      </dgm:prSet>
      <dgm:spPr/>
    </dgm:pt>
    <dgm:pt modelId="{7F21727E-2242-4E44-A999-00694B096D61}" type="pres">
      <dgm:prSet presAssocID="{429AE095-8EA8-4B58-A441-E51782488A7B}" presName="root" presStyleCnt="0"/>
      <dgm:spPr/>
    </dgm:pt>
    <dgm:pt modelId="{656480C2-3330-4B68-B83A-A5C9B311BAB6}" type="pres">
      <dgm:prSet presAssocID="{429AE095-8EA8-4B58-A441-E51782488A7B}" presName="rootComposite" presStyleCnt="0"/>
      <dgm:spPr/>
    </dgm:pt>
    <dgm:pt modelId="{DB431103-D852-46A9-BF64-533B84DAC9DA}" type="pres">
      <dgm:prSet presAssocID="{429AE095-8EA8-4B58-A441-E51782488A7B}" presName="rootText" presStyleLbl="node1" presStyleIdx="4" presStyleCnt="5"/>
      <dgm:spPr/>
      <dgm:t>
        <a:bodyPr/>
        <a:lstStyle/>
        <a:p>
          <a:endParaRPr lang="en-US"/>
        </a:p>
      </dgm:t>
    </dgm:pt>
    <dgm:pt modelId="{D3FF0932-040D-4497-AC12-33D747D0B806}" type="pres">
      <dgm:prSet presAssocID="{429AE095-8EA8-4B58-A441-E51782488A7B}" presName="rootConnector" presStyleLbl="node1" presStyleIdx="4" presStyleCnt="5"/>
      <dgm:spPr/>
    </dgm:pt>
    <dgm:pt modelId="{62A9A1F5-349B-4DE1-B494-C5E17B3CE0D7}" type="pres">
      <dgm:prSet presAssocID="{429AE095-8EA8-4B58-A441-E51782488A7B}" presName="childShape" presStyleCnt="0"/>
      <dgm:spPr/>
    </dgm:pt>
  </dgm:ptLst>
  <dgm:cxnLst>
    <dgm:cxn modelId="{EAB27C27-5FAC-4766-8620-9A4FA7372160}" type="presOf" srcId="{326A23DF-5A25-4E4B-A236-85FB6F210329}" destId="{DE7DAEA0-1F3C-4A23-BFAD-83272F5EB756}" srcOrd="0" destOrd="0" presId="urn:microsoft.com/office/officeart/2005/8/layout/hierarchy3"/>
    <dgm:cxn modelId="{D3F47B03-5437-43C9-BB7C-BC2EADE414DF}" type="presOf" srcId="{13848AA9-9964-4518-A8DC-F14410618867}" destId="{FE358A99-CFA9-45D4-B19D-C996CF910DDC}" srcOrd="0" destOrd="0" presId="urn:microsoft.com/office/officeart/2005/8/layout/hierarchy3"/>
    <dgm:cxn modelId="{0719CD62-4627-4FBF-AB24-A00F7CAA9D88}" type="presOf" srcId="{3EBA4D12-EC0A-4B2F-A16E-8088EAA29F08}" destId="{E054267C-99B0-423A-B75D-D157F3A43052}" srcOrd="1" destOrd="0" presId="urn:microsoft.com/office/officeart/2005/8/layout/hierarchy3"/>
    <dgm:cxn modelId="{623DAA1F-2E4F-434D-9DEE-AD6DCDCC55AC}" srcId="{DE3F2478-B90F-4C7E-A201-22E65DB4306F}" destId="{8299C7B3-32AB-4366-8859-74A592F4A43D}" srcOrd="3" destOrd="0" parTransId="{B107DA7C-9C3C-4443-8CF2-B14AC4422608}" sibTransId="{8A1E84E2-BDD1-4763-B141-C9627988937E}"/>
    <dgm:cxn modelId="{9938B545-2E7E-403A-B53E-5AECE7016EE3}" srcId="{AAF12412-04F7-4810-A601-F6B7C7CD20B3}" destId="{31E48BC2-C581-4047-BED1-10A33C4A61EB}" srcOrd="3" destOrd="0" parTransId="{4ECA0386-9FE4-4E8C-9F35-38857DCE2803}" sibTransId="{4B096051-72D9-49A4-8AF3-CC352327E205}"/>
    <dgm:cxn modelId="{A056E20A-F052-4748-A84B-C5F80F9F5386}" type="presOf" srcId="{AEB002E9-2062-404E-9A59-B8A7793B4E0F}" destId="{EBD5E217-2E17-4017-AB17-B0FE4EE6F1F2}" srcOrd="0" destOrd="0" presId="urn:microsoft.com/office/officeart/2005/8/layout/hierarchy3"/>
    <dgm:cxn modelId="{48D964A5-92DB-4CF6-BB4D-3D9D51D26B49}" type="presOf" srcId="{7A38F40B-4B9D-46CE-9828-5CDB5ABCF5B0}" destId="{64D6F9CB-DB18-473B-B86D-82D04580D713}" srcOrd="0" destOrd="0" presId="urn:microsoft.com/office/officeart/2005/8/layout/hierarchy3"/>
    <dgm:cxn modelId="{7FB5CC0F-DA34-4DC9-9CB7-D73063858C53}" srcId="{337D3CCC-7822-4891-9507-C31807D390AF}" destId="{A7066EAB-40A4-46AC-9C6D-AA2578665A09}" srcOrd="0" destOrd="0" parTransId="{326A23DF-5A25-4E4B-A236-85FB6F210329}" sibTransId="{F1CA5011-5A7A-40C9-A7F2-C2659B5AAC2C}"/>
    <dgm:cxn modelId="{58469A9B-5720-4719-93A8-8F7BBB050B27}" type="presOf" srcId="{A50EC764-AB97-4A9E-87B5-027F11DFF8B3}" destId="{A0E19EBA-217E-4FCC-B6C6-B45F1A7D2C6C}" srcOrd="0" destOrd="0" presId="urn:microsoft.com/office/officeart/2005/8/layout/hierarchy3"/>
    <dgm:cxn modelId="{F225FEDA-333D-4FEC-A134-1CB2D1B79D96}" type="presOf" srcId="{33E4CE14-F320-4038-8297-C771C9498F00}" destId="{27AA783D-8C0B-4FEE-862E-28E0CD6C7E4B}" srcOrd="0" destOrd="0" presId="urn:microsoft.com/office/officeart/2005/8/layout/hierarchy3"/>
    <dgm:cxn modelId="{AC6C2FF1-1BEC-49FF-A574-EC5B2ABD1A07}" srcId="{DE3F2478-B90F-4C7E-A201-22E65DB4306F}" destId="{337D3CCC-7822-4891-9507-C31807D390AF}" srcOrd="2" destOrd="0" parTransId="{45FE160F-D70C-4D7A-A3B2-6BA74A64797E}" sibTransId="{36CAA33E-5D8F-40C4-BE53-1C89A6EB2254}"/>
    <dgm:cxn modelId="{E927A86A-EA79-4388-B407-DC11197416F8}" srcId="{3EBA4D12-EC0A-4B2F-A16E-8088EAA29F08}" destId="{9DC2CA4C-78B8-47B7-B8A1-12EF9631DD00}" srcOrd="0" destOrd="0" parTransId="{AEB002E9-2062-404E-9A59-B8A7793B4E0F}" sibTransId="{C01576C6-D5D6-45EC-BC5A-F52B794E83EF}"/>
    <dgm:cxn modelId="{143B992A-0F57-4DE0-9324-6349F7F3DA28}" type="presOf" srcId="{31E48BC2-C581-4047-BED1-10A33C4A61EB}" destId="{23D99A86-8DD6-40CD-80F3-78542F193EC2}" srcOrd="0" destOrd="0" presId="urn:microsoft.com/office/officeart/2005/8/layout/hierarchy3"/>
    <dgm:cxn modelId="{F7DB08AD-0838-4233-A702-BBEB89A20BDC}" type="presOf" srcId="{A04B1BC8-8F10-4E9D-90DA-4996BE440B77}" destId="{50DD2C7E-A4AB-4F3C-B5F0-AB644687B4FB}" srcOrd="0" destOrd="0" presId="urn:microsoft.com/office/officeart/2005/8/layout/hierarchy3"/>
    <dgm:cxn modelId="{2F63362E-B522-43C9-A58F-BF5933C2BE58}" type="presOf" srcId="{AA7EB80C-DC35-4D75-8893-8E6A56020B94}" destId="{6ECAE626-0F46-4D1F-89AB-53F0DF422480}" srcOrd="0" destOrd="0" presId="urn:microsoft.com/office/officeart/2005/8/layout/hierarchy3"/>
    <dgm:cxn modelId="{6827AED2-28E2-4D60-B105-46308083ABA6}" type="presOf" srcId="{064CC474-7F05-4169-8F9F-BD3DE6DFFE9C}" destId="{88D2A479-9657-4EC9-9C17-784DA31B38D3}" srcOrd="0" destOrd="0" presId="urn:microsoft.com/office/officeart/2005/8/layout/hierarchy3"/>
    <dgm:cxn modelId="{EBAECD98-E141-45FF-8920-4D6448430996}" srcId="{DE3F2478-B90F-4C7E-A201-22E65DB4306F}" destId="{429AE095-8EA8-4B58-A441-E51782488A7B}" srcOrd="4" destOrd="0" parTransId="{A14764F8-0C6E-4531-94FA-739B4B513DF6}" sibTransId="{747BCB12-4857-4C76-B83C-57D969900E1C}"/>
    <dgm:cxn modelId="{49A0B4DE-A814-4445-83E6-8C2B1DF8A691}" type="presOf" srcId="{90E32124-F442-4864-BDA1-A87560794B83}" destId="{F1FCC3EE-B0F9-4CB0-8EA6-E42875A7B443}" srcOrd="0" destOrd="0" presId="urn:microsoft.com/office/officeart/2005/8/layout/hierarchy3"/>
    <dgm:cxn modelId="{8F50367F-A444-4C32-9A3B-F4D922873983}" type="presOf" srcId="{AAF12412-04F7-4810-A601-F6B7C7CD20B3}" destId="{95B85342-1AE7-457D-AD7B-2C86EA0C6B6D}" srcOrd="0" destOrd="0" presId="urn:microsoft.com/office/officeart/2005/8/layout/hierarchy3"/>
    <dgm:cxn modelId="{03E6AB61-B48D-4754-B611-189D4EF42534}" srcId="{AAF12412-04F7-4810-A601-F6B7C7CD20B3}" destId="{064CC474-7F05-4169-8F9F-BD3DE6DFFE9C}" srcOrd="2" destOrd="0" parTransId="{D77BA3D5-B210-4F1C-914B-FDCF31250C11}" sibTransId="{48F29A31-30B8-4C21-B471-D9874E1F0210}"/>
    <dgm:cxn modelId="{3A1190CE-7C13-4EF7-8FB5-2644F093AF2C}" type="presOf" srcId="{C1D3E03E-05D1-41D1-8CD0-055A4D8CA619}" destId="{94A87481-2F5F-4D3A-911C-FF29A2685F45}" srcOrd="0" destOrd="0" presId="urn:microsoft.com/office/officeart/2005/8/layout/hierarchy3"/>
    <dgm:cxn modelId="{AA2A9776-4588-4F7E-A4A4-B9C32768F0D7}" srcId="{DE3F2478-B90F-4C7E-A201-22E65DB4306F}" destId="{AAF12412-04F7-4810-A601-F6B7C7CD20B3}" srcOrd="0" destOrd="0" parTransId="{AD849AFD-CF36-45A0-8C36-7D1D09156462}" sibTransId="{D54E835F-1E24-4AC1-B25F-30AEF5CCB9A8}"/>
    <dgm:cxn modelId="{C05F85C8-A65D-4A7B-820E-8432CCDD7968}" type="presOf" srcId="{A7066EAB-40A4-46AC-9C6D-AA2578665A09}" destId="{9C7BE5F2-F675-4FD4-939B-9EBF5404D928}" srcOrd="0" destOrd="0" presId="urn:microsoft.com/office/officeart/2005/8/layout/hierarchy3"/>
    <dgm:cxn modelId="{E34681DD-B88E-4C6E-A4FB-4E491CF0BF8E}" type="presOf" srcId="{429AE095-8EA8-4B58-A441-E51782488A7B}" destId="{D3FF0932-040D-4497-AC12-33D747D0B806}" srcOrd="1" destOrd="0" presId="urn:microsoft.com/office/officeart/2005/8/layout/hierarchy3"/>
    <dgm:cxn modelId="{173B41F3-C241-4C73-9F6B-DB31D9F34198}" srcId="{337D3CCC-7822-4891-9507-C31807D390AF}" destId="{C0D20618-9DA6-4900-ADDF-E33819B2EBC3}" srcOrd="2" destOrd="0" parTransId="{90E32124-F442-4864-BDA1-A87560794B83}" sibTransId="{AC772AE0-ED1D-4EC8-9402-F0385E7EAAE3}"/>
    <dgm:cxn modelId="{39DC467F-4403-4882-815B-EAAA50DE1B6E}" type="presOf" srcId="{8299C7B3-32AB-4366-8859-74A592F4A43D}" destId="{82BC37B5-3857-46DE-A262-54ADD4EFD1BE}" srcOrd="1" destOrd="0" presId="urn:microsoft.com/office/officeart/2005/8/layout/hierarchy3"/>
    <dgm:cxn modelId="{A18CF368-3352-48F4-BAEB-A99D9A8D51A7}" type="presOf" srcId="{9DC2CA4C-78B8-47B7-B8A1-12EF9631DD00}" destId="{DB4AEB24-BC90-4E59-800D-E0F133F9CBDE}" srcOrd="0" destOrd="0" presId="urn:microsoft.com/office/officeart/2005/8/layout/hierarchy3"/>
    <dgm:cxn modelId="{D38256FF-5CF4-4925-9150-A098817D5B7F}" type="presOf" srcId="{73838665-6785-4174-AFB9-4E32B93ADD6F}" destId="{6F70EF62-2201-4507-AC35-06FB200613C1}" srcOrd="0" destOrd="0" presId="urn:microsoft.com/office/officeart/2005/8/layout/hierarchy3"/>
    <dgm:cxn modelId="{E311FBB0-671A-40CB-8469-3D9299A21106}" type="presOf" srcId="{429AE095-8EA8-4B58-A441-E51782488A7B}" destId="{DB431103-D852-46A9-BF64-533B84DAC9DA}" srcOrd="0" destOrd="0" presId="urn:microsoft.com/office/officeart/2005/8/layout/hierarchy3"/>
    <dgm:cxn modelId="{D9549C2B-E48C-4374-BDEE-5B93BB87564C}" srcId="{8299C7B3-32AB-4366-8859-74A592F4A43D}" destId="{A50EC764-AB97-4A9E-87B5-027F11DFF8B3}" srcOrd="0" destOrd="0" parTransId="{2188BB64-2283-442C-8908-51DBAB46BAF2}" sibTransId="{6C08A0F0-242C-4AEB-81F0-08B42164BC58}"/>
    <dgm:cxn modelId="{343E03DA-7D80-44B3-B2B1-BFE0AC5DF4F8}" srcId="{8299C7B3-32AB-4366-8859-74A592F4A43D}" destId="{233F277B-8DD0-4C79-A840-8FA862090EE4}" srcOrd="1" destOrd="0" parTransId="{C4AE62F9-03ED-4D15-A4F2-9C3D61F381EC}" sibTransId="{4D10F691-3E95-48C2-87A9-8486AFAEEFD4}"/>
    <dgm:cxn modelId="{E957F279-B3BD-4826-A19B-57F86BA42704}" type="presOf" srcId="{00016C81-08AF-4BD0-9096-EAFE99456301}" destId="{BB63905F-3686-4C48-97DB-8BAE08E6AEF5}" srcOrd="0" destOrd="0" presId="urn:microsoft.com/office/officeart/2005/8/layout/hierarchy3"/>
    <dgm:cxn modelId="{A7B1EE16-CE1E-41EB-935A-C64D02B579F0}" srcId="{3EBA4D12-EC0A-4B2F-A16E-8088EAA29F08}" destId="{A4D8B56A-663D-4F82-BBC3-A5BFED29DE38}" srcOrd="1" destOrd="0" parTransId="{7A38F40B-4B9D-46CE-9828-5CDB5ABCF5B0}" sibTransId="{8E279E12-FD44-4EC8-AC18-5511E4E14293}"/>
    <dgm:cxn modelId="{F11B050D-EA20-4BCB-9409-FA25B1BAB06F}" srcId="{337D3CCC-7822-4891-9507-C31807D390AF}" destId="{C1D3E03E-05D1-41D1-8CD0-055A4D8CA619}" srcOrd="1" destOrd="0" parTransId="{73838665-6785-4174-AFB9-4E32B93ADD6F}" sibTransId="{5F1941EF-5E85-41F4-901A-D034B9F4554B}"/>
    <dgm:cxn modelId="{D38214E2-5E53-4681-8477-E10815C2403A}" type="presOf" srcId="{56A0C7F6-28C8-42B2-AFC2-EAEDF61F6C3D}" destId="{5B3E0244-4002-49F2-9981-61DA073C83D1}" srcOrd="0" destOrd="0" presId="urn:microsoft.com/office/officeart/2005/8/layout/hierarchy3"/>
    <dgm:cxn modelId="{3B476AC5-6332-43BE-A2F4-7EDA866F8B02}" srcId="{8299C7B3-32AB-4366-8859-74A592F4A43D}" destId="{13848AA9-9964-4518-A8DC-F14410618867}" srcOrd="3" destOrd="0" parTransId="{A9FC623A-53EF-483C-BB65-0449135E7CCD}" sibTransId="{D8C00D3F-7B3E-4C9A-B697-A5965C6C7DB2}"/>
    <dgm:cxn modelId="{25DA7734-EAFE-4C4C-A399-86A1BEF2B9BC}" type="presOf" srcId="{D77BA3D5-B210-4F1C-914B-FDCF31250C11}" destId="{D8E71777-9515-4601-A0CD-B195A41E3B7B}" srcOrd="0" destOrd="0" presId="urn:microsoft.com/office/officeart/2005/8/layout/hierarchy3"/>
    <dgm:cxn modelId="{D9F08DE8-DEB8-4494-B863-81B8E8D235B6}" srcId="{AAF12412-04F7-4810-A601-F6B7C7CD20B3}" destId="{00016C81-08AF-4BD0-9096-EAFE99456301}" srcOrd="1" destOrd="0" parTransId="{AA7EB80C-DC35-4D75-8893-8E6A56020B94}" sibTransId="{1883C153-1537-43A5-A4AC-F79CA60A5EF6}"/>
    <dgm:cxn modelId="{B2EE4848-82DA-44FA-9118-955438B9603D}" type="presOf" srcId="{337D3CCC-7822-4891-9507-C31807D390AF}" destId="{F420C901-A6A9-4C27-A8C5-1F41B9FDBAE1}" srcOrd="1" destOrd="0" presId="urn:microsoft.com/office/officeart/2005/8/layout/hierarchy3"/>
    <dgm:cxn modelId="{A19AE276-F2E6-48E4-B4C6-4AB4164ECC6D}" type="presOf" srcId="{4CDA9512-62C1-4AD6-881F-729056EBCDCC}" destId="{18B726FE-595B-47D9-B99E-5C13209AAEEE}" srcOrd="0" destOrd="0" presId="urn:microsoft.com/office/officeart/2005/8/layout/hierarchy3"/>
    <dgm:cxn modelId="{DC44FEE7-8EC7-49AF-B632-5BE058D0BEBB}" type="presOf" srcId="{C4AE62F9-03ED-4D15-A4F2-9C3D61F381EC}" destId="{C483AA9D-E2A7-4114-B9FB-C09A41F1B1D5}" srcOrd="0" destOrd="0" presId="urn:microsoft.com/office/officeart/2005/8/layout/hierarchy3"/>
    <dgm:cxn modelId="{A51A6B6D-1F35-4986-B1C1-8DF1C211B5B2}" type="presOf" srcId="{3EBA4D12-EC0A-4B2F-A16E-8088EAA29F08}" destId="{E5641962-C19C-4923-9FA6-6797CCAEAD5B}" srcOrd="0" destOrd="0" presId="urn:microsoft.com/office/officeart/2005/8/layout/hierarchy3"/>
    <dgm:cxn modelId="{C4686030-0C8F-4AEF-9067-1E808CD1B2B2}" type="presOf" srcId="{337D3CCC-7822-4891-9507-C31807D390AF}" destId="{7067A20E-3B47-41FA-924A-D446785B45C5}" srcOrd="0" destOrd="0" presId="urn:microsoft.com/office/officeart/2005/8/layout/hierarchy3"/>
    <dgm:cxn modelId="{5B8A029A-3914-4D7E-AE09-AD75ADAC2B2F}" type="presOf" srcId="{A4D8B56A-663D-4F82-BBC3-A5BFED29DE38}" destId="{5A989555-DDE7-4A49-B9D0-6C5FF09DF438}" srcOrd="0" destOrd="0" presId="urn:microsoft.com/office/officeart/2005/8/layout/hierarchy3"/>
    <dgm:cxn modelId="{DCE199EC-36CD-4DA0-9D52-FEC1F3D46FE3}" srcId="{8299C7B3-32AB-4366-8859-74A592F4A43D}" destId="{56A0C7F6-28C8-42B2-AFC2-EAEDF61F6C3D}" srcOrd="2" destOrd="0" parTransId="{A08EA87B-7273-458B-9F20-7A8586701CC0}" sibTransId="{9D5AB2AC-BFC7-4AC3-99AB-0F9E85B78AA8}"/>
    <dgm:cxn modelId="{18682F67-64CA-4BC4-859C-4499A6F921DA}" type="presOf" srcId="{DE3F2478-B90F-4C7E-A201-22E65DB4306F}" destId="{F5DE9FEC-A00D-4204-B51B-03AFB927A992}" srcOrd="0" destOrd="0" presId="urn:microsoft.com/office/officeart/2005/8/layout/hierarchy3"/>
    <dgm:cxn modelId="{A77F8715-A543-43A6-A030-2B2303CA1463}" srcId="{AAF12412-04F7-4810-A601-F6B7C7CD20B3}" destId="{4CDA9512-62C1-4AD6-881F-729056EBCDCC}" srcOrd="0" destOrd="0" parTransId="{A04B1BC8-8F10-4E9D-90DA-4996BE440B77}" sibTransId="{F72F36A9-A659-4BA9-B221-B234B590B0F9}"/>
    <dgm:cxn modelId="{BA648042-8BA0-43E3-8F1E-E27038A0AAC3}" type="presOf" srcId="{A9FC623A-53EF-483C-BB65-0449135E7CCD}" destId="{E6C39BB1-95B5-4034-9E27-93EB641DE4D7}" srcOrd="0" destOrd="0" presId="urn:microsoft.com/office/officeart/2005/8/layout/hierarchy3"/>
    <dgm:cxn modelId="{A3ED9E14-6406-4971-956F-503BF16B5A78}" type="presOf" srcId="{A08EA87B-7273-458B-9F20-7A8586701CC0}" destId="{79EFD0B3-7F62-4CA9-BAA8-50391415F9EA}" srcOrd="0" destOrd="0" presId="urn:microsoft.com/office/officeart/2005/8/layout/hierarchy3"/>
    <dgm:cxn modelId="{C786F9BB-9E3F-49BA-BFAD-32789598ED95}" type="presOf" srcId="{C0D20618-9DA6-4900-ADDF-E33819B2EBC3}" destId="{11186E57-8407-42CA-BC93-443DA30FB834}" srcOrd="0" destOrd="0" presId="urn:microsoft.com/office/officeart/2005/8/layout/hierarchy3"/>
    <dgm:cxn modelId="{89821488-04BE-41A2-8745-D4517D078A22}" srcId="{DE3F2478-B90F-4C7E-A201-22E65DB4306F}" destId="{3EBA4D12-EC0A-4B2F-A16E-8088EAA29F08}" srcOrd="1" destOrd="0" parTransId="{3F17A8B9-6C7A-4DF1-BFBB-A2C80143F2B6}" sibTransId="{E511D33E-E52B-4DFC-AB19-363D05187053}"/>
    <dgm:cxn modelId="{8E6D5A70-A8F9-450A-9B0F-07E3C528AFBC}" srcId="{8299C7B3-32AB-4366-8859-74A592F4A43D}" destId="{329A6B93-5F8A-41E3-89BB-1C0E26C11B38}" srcOrd="4" destOrd="0" parTransId="{33E4CE14-F320-4038-8297-C771C9498F00}" sibTransId="{AD86D8E0-4984-42DA-BE81-08C7F93526DB}"/>
    <dgm:cxn modelId="{A0FAB9B9-534D-43B5-9C34-ABE6A2A0CDF7}" type="presOf" srcId="{233F277B-8DD0-4C79-A840-8FA862090EE4}" destId="{00F7208D-D603-437F-A90C-27FA08A788FB}" srcOrd="0" destOrd="0" presId="urn:microsoft.com/office/officeart/2005/8/layout/hierarchy3"/>
    <dgm:cxn modelId="{CEB7B6F6-BE81-404C-9BA9-0FE1C5628DC9}" type="presOf" srcId="{2188BB64-2283-442C-8908-51DBAB46BAF2}" destId="{4BF2A314-751A-4391-B26A-4D7A6DDB8E8F}" srcOrd="0" destOrd="0" presId="urn:microsoft.com/office/officeart/2005/8/layout/hierarchy3"/>
    <dgm:cxn modelId="{827B6DF5-4671-4ABA-8188-62CE455DBCB3}" type="presOf" srcId="{8299C7B3-32AB-4366-8859-74A592F4A43D}" destId="{D8BB0D21-9938-4038-8A87-AE251B4DCCB8}" srcOrd="0" destOrd="0" presId="urn:microsoft.com/office/officeart/2005/8/layout/hierarchy3"/>
    <dgm:cxn modelId="{F30A8833-7CB8-48F9-AB7C-5E7891E563EE}" type="presOf" srcId="{4ECA0386-9FE4-4E8C-9F35-38857DCE2803}" destId="{6B6F2166-6D0A-41CF-AF1D-92845F8FD3FA}" srcOrd="0" destOrd="0" presId="urn:microsoft.com/office/officeart/2005/8/layout/hierarchy3"/>
    <dgm:cxn modelId="{89DBDC3B-B2EB-433B-BAE6-0883F461C738}" type="presOf" srcId="{AAF12412-04F7-4810-A601-F6B7C7CD20B3}" destId="{2A63399B-BCFC-4A59-A75B-FDF75E4A6989}" srcOrd="1" destOrd="0" presId="urn:microsoft.com/office/officeart/2005/8/layout/hierarchy3"/>
    <dgm:cxn modelId="{5A7B3BD2-6025-43A4-860D-3DEC39C392EC}" type="presOf" srcId="{329A6B93-5F8A-41E3-89BB-1C0E26C11B38}" destId="{04CB0BE8-A904-4EA3-8437-5C59E0664C36}" srcOrd="0" destOrd="0" presId="urn:microsoft.com/office/officeart/2005/8/layout/hierarchy3"/>
    <dgm:cxn modelId="{EBE31B56-F1E7-4FBE-AA69-A9686564D297}" type="presParOf" srcId="{F5DE9FEC-A00D-4204-B51B-03AFB927A992}" destId="{22D2BAD1-8B84-4608-93E5-8DF7AF579CC6}" srcOrd="0" destOrd="0" presId="urn:microsoft.com/office/officeart/2005/8/layout/hierarchy3"/>
    <dgm:cxn modelId="{179D5DAB-16EF-493C-90F2-AFE916907265}" type="presParOf" srcId="{22D2BAD1-8B84-4608-93E5-8DF7AF579CC6}" destId="{3C1A03D6-E341-47E2-BE01-2A7A46F5B637}" srcOrd="0" destOrd="0" presId="urn:microsoft.com/office/officeart/2005/8/layout/hierarchy3"/>
    <dgm:cxn modelId="{0EB32E95-2B7D-4E84-A5BB-CDBDB6F1ACEB}" type="presParOf" srcId="{3C1A03D6-E341-47E2-BE01-2A7A46F5B637}" destId="{95B85342-1AE7-457D-AD7B-2C86EA0C6B6D}" srcOrd="0" destOrd="0" presId="urn:microsoft.com/office/officeart/2005/8/layout/hierarchy3"/>
    <dgm:cxn modelId="{ECA06051-4BE2-4840-942A-BED7B4EFE87B}" type="presParOf" srcId="{3C1A03D6-E341-47E2-BE01-2A7A46F5B637}" destId="{2A63399B-BCFC-4A59-A75B-FDF75E4A6989}" srcOrd="1" destOrd="0" presId="urn:microsoft.com/office/officeart/2005/8/layout/hierarchy3"/>
    <dgm:cxn modelId="{F9F3BD2C-32BB-4D97-9E1F-FCC54C034B88}" type="presParOf" srcId="{22D2BAD1-8B84-4608-93E5-8DF7AF579CC6}" destId="{0A1E459F-6CBC-49E4-95CD-91AD763D2AEE}" srcOrd="1" destOrd="0" presId="urn:microsoft.com/office/officeart/2005/8/layout/hierarchy3"/>
    <dgm:cxn modelId="{69C899C9-CDF0-4F64-86F0-FA4D6957AF34}" type="presParOf" srcId="{0A1E459F-6CBC-49E4-95CD-91AD763D2AEE}" destId="{50DD2C7E-A4AB-4F3C-B5F0-AB644687B4FB}" srcOrd="0" destOrd="0" presId="urn:microsoft.com/office/officeart/2005/8/layout/hierarchy3"/>
    <dgm:cxn modelId="{20C80A5D-4738-41AB-9615-02295C9CC847}" type="presParOf" srcId="{0A1E459F-6CBC-49E4-95CD-91AD763D2AEE}" destId="{18B726FE-595B-47D9-B99E-5C13209AAEEE}" srcOrd="1" destOrd="0" presId="urn:microsoft.com/office/officeart/2005/8/layout/hierarchy3"/>
    <dgm:cxn modelId="{F628CD1C-BEB2-4C35-B919-268C1FDBC67D}" type="presParOf" srcId="{0A1E459F-6CBC-49E4-95CD-91AD763D2AEE}" destId="{6ECAE626-0F46-4D1F-89AB-53F0DF422480}" srcOrd="2" destOrd="0" presId="urn:microsoft.com/office/officeart/2005/8/layout/hierarchy3"/>
    <dgm:cxn modelId="{2A143F0D-0D1D-4D53-AE73-45CF71D3D12D}" type="presParOf" srcId="{0A1E459F-6CBC-49E4-95CD-91AD763D2AEE}" destId="{BB63905F-3686-4C48-97DB-8BAE08E6AEF5}" srcOrd="3" destOrd="0" presId="urn:microsoft.com/office/officeart/2005/8/layout/hierarchy3"/>
    <dgm:cxn modelId="{7A5C69AE-112E-4CD1-A2B6-4967CCB77B09}" type="presParOf" srcId="{0A1E459F-6CBC-49E4-95CD-91AD763D2AEE}" destId="{D8E71777-9515-4601-A0CD-B195A41E3B7B}" srcOrd="4" destOrd="0" presId="urn:microsoft.com/office/officeart/2005/8/layout/hierarchy3"/>
    <dgm:cxn modelId="{A14435B4-0007-4F54-95A8-0EB4C3840338}" type="presParOf" srcId="{0A1E459F-6CBC-49E4-95CD-91AD763D2AEE}" destId="{88D2A479-9657-4EC9-9C17-784DA31B38D3}" srcOrd="5" destOrd="0" presId="urn:microsoft.com/office/officeart/2005/8/layout/hierarchy3"/>
    <dgm:cxn modelId="{D2D770E1-3CCA-4B88-A7CC-3E6F74AEE919}" type="presParOf" srcId="{0A1E459F-6CBC-49E4-95CD-91AD763D2AEE}" destId="{6B6F2166-6D0A-41CF-AF1D-92845F8FD3FA}" srcOrd="6" destOrd="0" presId="urn:microsoft.com/office/officeart/2005/8/layout/hierarchy3"/>
    <dgm:cxn modelId="{0489B455-505C-4FEF-8C59-0C7645A53ADF}" type="presParOf" srcId="{0A1E459F-6CBC-49E4-95CD-91AD763D2AEE}" destId="{23D99A86-8DD6-40CD-80F3-78542F193EC2}" srcOrd="7" destOrd="0" presId="urn:microsoft.com/office/officeart/2005/8/layout/hierarchy3"/>
    <dgm:cxn modelId="{3AF47F24-459D-4924-A078-BA04A2FDCD28}" type="presParOf" srcId="{F5DE9FEC-A00D-4204-B51B-03AFB927A992}" destId="{05487A39-F046-4BAE-AF82-BAD55B5E5C3B}" srcOrd="1" destOrd="0" presId="urn:microsoft.com/office/officeart/2005/8/layout/hierarchy3"/>
    <dgm:cxn modelId="{13EDCD06-A882-4300-8FFD-F982D19B3255}" type="presParOf" srcId="{05487A39-F046-4BAE-AF82-BAD55B5E5C3B}" destId="{64DAD8C3-B268-4576-9263-49D030D3355E}" srcOrd="0" destOrd="0" presId="urn:microsoft.com/office/officeart/2005/8/layout/hierarchy3"/>
    <dgm:cxn modelId="{110BDAD0-7D1F-4C98-B5ED-0E147E764C81}" type="presParOf" srcId="{64DAD8C3-B268-4576-9263-49D030D3355E}" destId="{E5641962-C19C-4923-9FA6-6797CCAEAD5B}" srcOrd="0" destOrd="0" presId="urn:microsoft.com/office/officeart/2005/8/layout/hierarchy3"/>
    <dgm:cxn modelId="{17A4D33F-162F-4591-87E0-DF546919CFB8}" type="presParOf" srcId="{64DAD8C3-B268-4576-9263-49D030D3355E}" destId="{E054267C-99B0-423A-B75D-D157F3A43052}" srcOrd="1" destOrd="0" presId="urn:microsoft.com/office/officeart/2005/8/layout/hierarchy3"/>
    <dgm:cxn modelId="{67087193-86E0-4F33-AE2D-DC08F1BDF228}" type="presParOf" srcId="{05487A39-F046-4BAE-AF82-BAD55B5E5C3B}" destId="{062FE946-EFD6-450D-9465-BD621D411594}" srcOrd="1" destOrd="0" presId="urn:microsoft.com/office/officeart/2005/8/layout/hierarchy3"/>
    <dgm:cxn modelId="{0CF8F5F1-1241-43D3-8638-C0854A46B45B}" type="presParOf" srcId="{062FE946-EFD6-450D-9465-BD621D411594}" destId="{EBD5E217-2E17-4017-AB17-B0FE4EE6F1F2}" srcOrd="0" destOrd="0" presId="urn:microsoft.com/office/officeart/2005/8/layout/hierarchy3"/>
    <dgm:cxn modelId="{900E4D10-2AF5-4868-88FC-D43FDC4653C0}" type="presParOf" srcId="{062FE946-EFD6-450D-9465-BD621D411594}" destId="{DB4AEB24-BC90-4E59-800D-E0F133F9CBDE}" srcOrd="1" destOrd="0" presId="urn:microsoft.com/office/officeart/2005/8/layout/hierarchy3"/>
    <dgm:cxn modelId="{ABD39900-9E53-4AA9-941C-1227E0ACDDA5}" type="presParOf" srcId="{062FE946-EFD6-450D-9465-BD621D411594}" destId="{64D6F9CB-DB18-473B-B86D-82D04580D713}" srcOrd="2" destOrd="0" presId="urn:microsoft.com/office/officeart/2005/8/layout/hierarchy3"/>
    <dgm:cxn modelId="{FDC3C9C4-E835-4D8F-9223-DDDB21B5602C}" type="presParOf" srcId="{062FE946-EFD6-450D-9465-BD621D411594}" destId="{5A989555-DDE7-4A49-B9D0-6C5FF09DF438}" srcOrd="3" destOrd="0" presId="urn:microsoft.com/office/officeart/2005/8/layout/hierarchy3"/>
    <dgm:cxn modelId="{AC2F726E-28FB-4D08-A137-8886A18AA47D}" type="presParOf" srcId="{F5DE9FEC-A00D-4204-B51B-03AFB927A992}" destId="{52221EF6-B183-4835-B80F-2C1C86AD0C59}" srcOrd="2" destOrd="0" presId="urn:microsoft.com/office/officeart/2005/8/layout/hierarchy3"/>
    <dgm:cxn modelId="{57F61DF6-A9F5-4FF3-A155-6922C1005746}" type="presParOf" srcId="{52221EF6-B183-4835-B80F-2C1C86AD0C59}" destId="{408A202D-EF9F-44C7-BADB-2585C8F01ECF}" srcOrd="0" destOrd="0" presId="urn:microsoft.com/office/officeart/2005/8/layout/hierarchy3"/>
    <dgm:cxn modelId="{4C3F81AB-41B9-4B76-8465-07AF4F5D4179}" type="presParOf" srcId="{408A202D-EF9F-44C7-BADB-2585C8F01ECF}" destId="{7067A20E-3B47-41FA-924A-D446785B45C5}" srcOrd="0" destOrd="0" presId="urn:microsoft.com/office/officeart/2005/8/layout/hierarchy3"/>
    <dgm:cxn modelId="{C3E37ED2-028B-42A5-AB72-3D343C57F175}" type="presParOf" srcId="{408A202D-EF9F-44C7-BADB-2585C8F01ECF}" destId="{F420C901-A6A9-4C27-A8C5-1F41B9FDBAE1}" srcOrd="1" destOrd="0" presId="urn:microsoft.com/office/officeart/2005/8/layout/hierarchy3"/>
    <dgm:cxn modelId="{3F28BF76-AEE2-4BC7-B24B-59A6AFE08E39}" type="presParOf" srcId="{52221EF6-B183-4835-B80F-2C1C86AD0C59}" destId="{1DF02235-ADFB-4098-8456-97908052DFC6}" srcOrd="1" destOrd="0" presId="urn:microsoft.com/office/officeart/2005/8/layout/hierarchy3"/>
    <dgm:cxn modelId="{3CA8E060-8573-4B4E-967E-090DC101FC39}" type="presParOf" srcId="{1DF02235-ADFB-4098-8456-97908052DFC6}" destId="{DE7DAEA0-1F3C-4A23-BFAD-83272F5EB756}" srcOrd="0" destOrd="0" presId="urn:microsoft.com/office/officeart/2005/8/layout/hierarchy3"/>
    <dgm:cxn modelId="{391C5C76-518D-4AC5-93FB-767648E0BE46}" type="presParOf" srcId="{1DF02235-ADFB-4098-8456-97908052DFC6}" destId="{9C7BE5F2-F675-4FD4-939B-9EBF5404D928}" srcOrd="1" destOrd="0" presId="urn:microsoft.com/office/officeart/2005/8/layout/hierarchy3"/>
    <dgm:cxn modelId="{D5D93A91-9FE6-44DE-AF2F-B698DE0F1799}" type="presParOf" srcId="{1DF02235-ADFB-4098-8456-97908052DFC6}" destId="{6F70EF62-2201-4507-AC35-06FB200613C1}" srcOrd="2" destOrd="0" presId="urn:microsoft.com/office/officeart/2005/8/layout/hierarchy3"/>
    <dgm:cxn modelId="{341FB4BA-BF0E-43D2-A0C6-AA8058BB6DB8}" type="presParOf" srcId="{1DF02235-ADFB-4098-8456-97908052DFC6}" destId="{94A87481-2F5F-4D3A-911C-FF29A2685F45}" srcOrd="3" destOrd="0" presId="urn:microsoft.com/office/officeart/2005/8/layout/hierarchy3"/>
    <dgm:cxn modelId="{BB70971A-79A2-4921-8D92-86DCEDB8E6D8}" type="presParOf" srcId="{1DF02235-ADFB-4098-8456-97908052DFC6}" destId="{F1FCC3EE-B0F9-4CB0-8EA6-E42875A7B443}" srcOrd="4" destOrd="0" presId="urn:microsoft.com/office/officeart/2005/8/layout/hierarchy3"/>
    <dgm:cxn modelId="{E2BAEFB1-CD93-41F9-9B0B-6448E319CD64}" type="presParOf" srcId="{1DF02235-ADFB-4098-8456-97908052DFC6}" destId="{11186E57-8407-42CA-BC93-443DA30FB834}" srcOrd="5" destOrd="0" presId="urn:microsoft.com/office/officeart/2005/8/layout/hierarchy3"/>
    <dgm:cxn modelId="{6CD7F4A8-F584-4848-A79B-8B7666EEDADE}" type="presParOf" srcId="{F5DE9FEC-A00D-4204-B51B-03AFB927A992}" destId="{0B86233E-0324-49AF-A79B-0830D1B6F9B5}" srcOrd="3" destOrd="0" presId="urn:microsoft.com/office/officeart/2005/8/layout/hierarchy3"/>
    <dgm:cxn modelId="{B0DD9648-39B1-4049-9ADF-000065A53CF0}" type="presParOf" srcId="{0B86233E-0324-49AF-A79B-0830D1B6F9B5}" destId="{386519E3-24D7-4506-9532-2E98B9960B56}" srcOrd="0" destOrd="0" presId="urn:microsoft.com/office/officeart/2005/8/layout/hierarchy3"/>
    <dgm:cxn modelId="{2F828EE4-2022-4625-BF99-E75B3A6EB449}" type="presParOf" srcId="{386519E3-24D7-4506-9532-2E98B9960B56}" destId="{D8BB0D21-9938-4038-8A87-AE251B4DCCB8}" srcOrd="0" destOrd="0" presId="urn:microsoft.com/office/officeart/2005/8/layout/hierarchy3"/>
    <dgm:cxn modelId="{4870AD17-27CD-4B09-A3ED-746C9774F8F7}" type="presParOf" srcId="{386519E3-24D7-4506-9532-2E98B9960B56}" destId="{82BC37B5-3857-46DE-A262-54ADD4EFD1BE}" srcOrd="1" destOrd="0" presId="urn:microsoft.com/office/officeart/2005/8/layout/hierarchy3"/>
    <dgm:cxn modelId="{D2600284-442E-46BD-8F8C-4C230FF45C47}" type="presParOf" srcId="{0B86233E-0324-49AF-A79B-0830D1B6F9B5}" destId="{38E3E478-4E4B-4825-88D2-F248BE55F2DE}" srcOrd="1" destOrd="0" presId="urn:microsoft.com/office/officeart/2005/8/layout/hierarchy3"/>
    <dgm:cxn modelId="{0836BF2D-8A09-48C2-9B7D-BA5EEB9706C0}" type="presParOf" srcId="{38E3E478-4E4B-4825-88D2-F248BE55F2DE}" destId="{4BF2A314-751A-4391-B26A-4D7A6DDB8E8F}" srcOrd="0" destOrd="0" presId="urn:microsoft.com/office/officeart/2005/8/layout/hierarchy3"/>
    <dgm:cxn modelId="{29A86C15-52D1-43F9-801E-E21BD0279F8E}" type="presParOf" srcId="{38E3E478-4E4B-4825-88D2-F248BE55F2DE}" destId="{A0E19EBA-217E-4FCC-B6C6-B45F1A7D2C6C}" srcOrd="1" destOrd="0" presId="urn:microsoft.com/office/officeart/2005/8/layout/hierarchy3"/>
    <dgm:cxn modelId="{D1024F39-F080-4040-A8AD-94C9190DE3F0}" type="presParOf" srcId="{38E3E478-4E4B-4825-88D2-F248BE55F2DE}" destId="{C483AA9D-E2A7-4114-B9FB-C09A41F1B1D5}" srcOrd="2" destOrd="0" presId="urn:microsoft.com/office/officeart/2005/8/layout/hierarchy3"/>
    <dgm:cxn modelId="{D216B493-71FA-4B62-BC16-416214A49244}" type="presParOf" srcId="{38E3E478-4E4B-4825-88D2-F248BE55F2DE}" destId="{00F7208D-D603-437F-A90C-27FA08A788FB}" srcOrd="3" destOrd="0" presId="urn:microsoft.com/office/officeart/2005/8/layout/hierarchy3"/>
    <dgm:cxn modelId="{42A0E43D-8709-4D33-8750-683CFB6C857D}" type="presParOf" srcId="{38E3E478-4E4B-4825-88D2-F248BE55F2DE}" destId="{79EFD0B3-7F62-4CA9-BAA8-50391415F9EA}" srcOrd="4" destOrd="0" presId="urn:microsoft.com/office/officeart/2005/8/layout/hierarchy3"/>
    <dgm:cxn modelId="{E38D56BB-0F61-46EF-85B9-0B209A2F5759}" type="presParOf" srcId="{38E3E478-4E4B-4825-88D2-F248BE55F2DE}" destId="{5B3E0244-4002-49F2-9981-61DA073C83D1}" srcOrd="5" destOrd="0" presId="urn:microsoft.com/office/officeart/2005/8/layout/hierarchy3"/>
    <dgm:cxn modelId="{E7F78966-C972-47BB-81AB-D5BFBBAEA820}" type="presParOf" srcId="{38E3E478-4E4B-4825-88D2-F248BE55F2DE}" destId="{E6C39BB1-95B5-4034-9E27-93EB641DE4D7}" srcOrd="6" destOrd="0" presId="urn:microsoft.com/office/officeart/2005/8/layout/hierarchy3"/>
    <dgm:cxn modelId="{7499E81B-CBD5-4B8E-B004-BDE43FE838B6}" type="presParOf" srcId="{38E3E478-4E4B-4825-88D2-F248BE55F2DE}" destId="{FE358A99-CFA9-45D4-B19D-C996CF910DDC}" srcOrd="7" destOrd="0" presId="urn:microsoft.com/office/officeart/2005/8/layout/hierarchy3"/>
    <dgm:cxn modelId="{C00B2E37-F08D-4223-AA3C-471B5AD0B547}" type="presParOf" srcId="{38E3E478-4E4B-4825-88D2-F248BE55F2DE}" destId="{27AA783D-8C0B-4FEE-862E-28E0CD6C7E4B}" srcOrd="8" destOrd="0" presId="urn:microsoft.com/office/officeart/2005/8/layout/hierarchy3"/>
    <dgm:cxn modelId="{DDBF4452-80E3-4987-B772-4B0952A05A8F}" type="presParOf" srcId="{38E3E478-4E4B-4825-88D2-F248BE55F2DE}" destId="{04CB0BE8-A904-4EA3-8437-5C59E0664C36}" srcOrd="9" destOrd="0" presId="urn:microsoft.com/office/officeart/2005/8/layout/hierarchy3"/>
    <dgm:cxn modelId="{4A31D086-8643-4821-A9BB-2499A9EFC948}" type="presParOf" srcId="{F5DE9FEC-A00D-4204-B51B-03AFB927A992}" destId="{7F21727E-2242-4E44-A999-00694B096D61}" srcOrd="4" destOrd="0" presId="urn:microsoft.com/office/officeart/2005/8/layout/hierarchy3"/>
    <dgm:cxn modelId="{8748EB76-B6D3-46B0-9727-E7460E412818}" type="presParOf" srcId="{7F21727E-2242-4E44-A999-00694B096D61}" destId="{656480C2-3330-4B68-B83A-A5C9B311BAB6}" srcOrd="0" destOrd="0" presId="urn:microsoft.com/office/officeart/2005/8/layout/hierarchy3"/>
    <dgm:cxn modelId="{E006C04F-515B-428F-8F74-33EEA7D64420}" type="presParOf" srcId="{656480C2-3330-4B68-B83A-A5C9B311BAB6}" destId="{DB431103-D852-46A9-BF64-533B84DAC9DA}" srcOrd="0" destOrd="0" presId="urn:microsoft.com/office/officeart/2005/8/layout/hierarchy3"/>
    <dgm:cxn modelId="{FBDED612-8E48-4D92-A7EA-E63115CAD296}" type="presParOf" srcId="{656480C2-3330-4B68-B83A-A5C9B311BAB6}" destId="{D3FF0932-040D-4497-AC12-33D747D0B806}" srcOrd="1" destOrd="0" presId="urn:microsoft.com/office/officeart/2005/8/layout/hierarchy3"/>
    <dgm:cxn modelId="{6DFCD249-6F4E-421F-A9A1-B5FD8850D1E4}" type="presParOf" srcId="{7F21727E-2242-4E44-A999-00694B096D61}" destId="{62A9A1F5-349B-4DE1-B494-C5E17B3CE0D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26136C-386D-40DE-9940-5C297D9E33E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349F5E-C241-4FD1-9CE0-BE3414B79668}">
      <dgm:prSet phldrT="[Text]"/>
      <dgm:spPr/>
      <dgm:t>
        <a:bodyPr/>
        <a:lstStyle/>
        <a:p>
          <a:r>
            <a:rPr lang="en-US" dirty="0" smtClean="0"/>
            <a:t>Participant 1</a:t>
          </a:r>
          <a:endParaRPr lang="en-US" dirty="0"/>
        </a:p>
      </dgm:t>
    </dgm:pt>
    <dgm:pt modelId="{B8467DDF-ED25-49C7-AF22-AD8E6B6D24C5}" type="parTrans" cxnId="{A39C78A9-BA51-4F2A-BC38-678F08C19203}">
      <dgm:prSet/>
      <dgm:spPr/>
      <dgm:t>
        <a:bodyPr/>
        <a:lstStyle/>
        <a:p>
          <a:endParaRPr lang="en-US"/>
        </a:p>
      </dgm:t>
    </dgm:pt>
    <dgm:pt modelId="{DCEB6CFB-8A1F-4231-B4F6-3898B311E1C4}" type="sibTrans" cxnId="{A39C78A9-BA51-4F2A-BC38-678F08C19203}">
      <dgm:prSet/>
      <dgm:spPr/>
      <dgm:t>
        <a:bodyPr/>
        <a:lstStyle/>
        <a:p>
          <a:endParaRPr lang="en-US"/>
        </a:p>
      </dgm:t>
    </dgm:pt>
    <dgm:pt modelId="{B0141328-6806-4A79-A36F-42554A37D700}">
      <dgm:prSet phldrT="[Text]"/>
      <dgm:spPr/>
      <dgm:t>
        <a:bodyPr/>
        <a:lstStyle/>
        <a:p>
          <a:r>
            <a:rPr lang="en-US" dirty="0" smtClean="0"/>
            <a:t>Matched control 1</a:t>
          </a:r>
          <a:endParaRPr lang="en-US" dirty="0"/>
        </a:p>
      </dgm:t>
    </dgm:pt>
    <dgm:pt modelId="{101A373B-DCC3-4FA3-B58D-CD66773F9BCF}" type="parTrans" cxnId="{CD37DF60-64FB-4051-8FC8-457368990B50}">
      <dgm:prSet/>
      <dgm:spPr/>
      <dgm:t>
        <a:bodyPr/>
        <a:lstStyle/>
        <a:p>
          <a:endParaRPr lang="en-US"/>
        </a:p>
      </dgm:t>
    </dgm:pt>
    <dgm:pt modelId="{10E25489-7407-434D-B6F9-A35E1969185D}" type="sibTrans" cxnId="{CD37DF60-64FB-4051-8FC8-457368990B50}">
      <dgm:prSet/>
      <dgm:spPr/>
      <dgm:t>
        <a:bodyPr/>
        <a:lstStyle/>
        <a:p>
          <a:endParaRPr lang="en-US"/>
        </a:p>
      </dgm:t>
    </dgm:pt>
    <dgm:pt modelId="{7583E4ED-1F28-4D26-AFFF-D85ABE3DC709}">
      <dgm:prSet phldrT="[Text]"/>
      <dgm:spPr/>
      <dgm:t>
        <a:bodyPr/>
        <a:lstStyle/>
        <a:p>
          <a:r>
            <a:rPr lang="en-US" dirty="0" smtClean="0"/>
            <a:t>Participant 2</a:t>
          </a:r>
          <a:endParaRPr lang="en-US" dirty="0"/>
        </a:p>
      </dgm:t>
    </dgm:pt>
    <dgm:pt modelId="{5D8CB58B-CA02-4B4D-8B1A-96D53BC44462}" type="parTrans" cxnId="{4F884BC8-558B-417D-8777-8B24BBBBE09F}">
      <dgm:prSet/>
      <dgm:spPr/>
      <dgm:t>
        <a:bodyPr/>
        <a:lstStyle/>
        <a:p>
          <a:endParaRPr lang="en-US"/>
        </a:p>
      </dgm:t>
    </dgm:pt>
    <dgm:pt modelId="{2787CBF7-0B55-4519-8A42-1E254F9CD6CA}" type="sibTrans" cxnId="{4F884BC8-558B-417D-8777-8B24BBBBE09F}">
      <dgm:prSet/>
      <dgm:spPr/>
      <dgm:t>
        <a:bodyPr/>
        <a:lstStyle/>
        <a:p>
          <a:endParaRPr lang="en-US"/>
        </a:p>
      </dgm:t>
    </dgm:pt>
    <dgm:pt modelId="{F6A157D9-6DC2-42C7-982C-82E767E3FAF5}">
      <dgm:prSet phldrT="[Text]"/>
      <dgm:spPr/>
      <dgm:t>
        <a:bodyPr/>
        <a:lstStyle/>
        <a:p>
          <a:r>
            <a:rPr lang="en-US" dirty="0" smtClean="0"/>
            <a:t>Matched control 2</a:t>
          </a:r>
          <a:endParaRPr lang="en-US" dirty="0"/>
        </a:p>
      </dgm:t>
    </dgm:pt>
    <dgm:pt modelId="{5872D553-A0B5-4E16-AE32-E618D4FD99F7}" type="parTrans" cxnId="{4857EC56-FEC5-4ADB-BA60-CDEA52B75B6B}">
      <dgm:prSet/>
      <dgm:spPr/>
      <dgm:t>
        <a:bodyPr/>
        <a:lstStyle/>
        <a:p>
          <a:endParaRPr lang="en-US"/>
        </a:p>
      </dgm:t>
    </dgm:pt>
    <dgm:pt modelId="{C0CA0650-E8B3-4EF8-A91C-8A619F69DBEC}" type="sibTrans" cxnId="{4857EC56-FEC5-4ADB-BA60-CDEA52B75B6B}">
      <dgm:prSet/>
      <dgm:spPr/>
      <dgm:t>
        <a:bodyPr/>
        <a:lstStyle/>
        <a:p>
          <a:endParaRPr lang="en-US"/>
        </a:p>
      </dgm:t>
    </dgm:pt>
    <dgm:pt modelId="{0AB1A370-98FF-4156-8039-A9579EB11725}">
      <dgm:prSet phldrT="[Text]"/>
      <dgm:spPr/>
      <dgm:t>
        <a:bodyPr/>
        <a:lstStyle/>
        <a:p>
          <a:r>
            <a:rPr lang="en-US" dirty="0" smtClean="0"/>
            <a:t>Participant 3</a:t>
          </a:r>
          <a:endParaRPr lang="en-US" dirty="0"/>
        </a:p>
      </dgm:t>
    </dgm:pt>
    <dgm:pt modelId="{0175F0B4-D3A6-4A4A-80E8-10530245A4C8}" type="parTrans" cxnId="{95951C4B-374F-4BD6-A9EA-F67F65A4B5A1}">
      <dgm:prSet/>
      <dgm:spPr/>
      <dgm:t>
        <a:bodyPr/>
        <a:lstStyle/>
        <a:p>
          <a:endParaRPr lang="en-US"/>
        </a:p>
      </dgm:t>
    </dgm:pt>
    <dgm:pt modelId="{1D6DD6F3-07CB-431B-9D8F-1DA9DDA1082B}" type="sibTrans" cxnId="{95951C4B-374F-4BD6-A9EA-F67F65A4B5A1}">
      <dgm:prSet/>
      <dgm:spPr/>
      <dgm:t>
        <a:bodyPr/>
        <a:lstStyle/>
        <a:p>
          <a:endParaRPr lang="en-US"/>
        </a:p>
      </dgm:t>
    </dgm:pt>
    <dgm:pt modelId="{F0BDE7A2-64B6-4024-9637-7A33448DD89A}">
      <dgm:prSet phldrT="[Text]"/>
      <dgm:spPr/>
      <dgm:t>
        <a:bodyPr/>
        <a:lstStyle/>
        <a:p>
          <a:r>
            <a:rPr lang="en-US" dirty="0" smtClean="0"/>
            <a:t>Matched control 3</a:t>
          </a:r>
          <a:endParaRPr lang="en-US" dirty="0"/>
        </a:p>
      </dgm:t>
    </dgm:pt>
    <dgm:pt modelId="{C6EB9654-8E77-487C-82BC-2F15807FD459}" type="parTrans" cxnId="{FC02E856-6962-4238-B068-A9A9269A1B2B}">
      <dgm:prSet/>
      <dgm:spPr/>
      <dgm:t>
        <a:bodyPr/>
        <a:lstStyle/>
        <a:p>
          <a:endParaRPr lang="en-US"/>
        </a:p>
      </dgm:t>
    </dgm:pt>
    <dgm:pt modelId="{2324EE30-5396-44F9-9E68-107106A0206E}" type="sibTrans" cxnId="{FC02E856-6962-4238-B068-A9A9269A1B2B}">
      <dgm:prSet/>
      <dgm:spPr/>
      <dgm:t>
        <a:bodyPr/>
        <a:lstStyle/>
        <a:p>
          <a:endParaRPr lang="en-US"/>
        </a:p>
      </dgm:t>
    </dgm:pt>
    <dgm:pt modelId="{2828F98A-E9F2-4135-8AE2-E0833C004998}" type="pres">
      <dgm:prSet presAssocID="{4326136C-386D-40DE-9940-5C297D9E33ED}" presName="Name0" presStyleCnt="0">
        <dgm:presLayoutVars>
          <dgm:dir/>
          <dgm:animLvl val="lvl"/>
          <dgm:resizeHandles val="exact"/>
        </dgm:presLayoutVars>
      </dgm:prSet>
      <dgm:spPr/>
    </dgm:pt>
    <dgm:pt modelId="{A79ECAA6-28B0-4561-8195-181A875F3725}" type="pres">
      <dgm:prSet presAssocID="{3D349F5E-C241-4FD1-9CE0-BE3414B79668}" presName="linNode" presStyleCnt="0"/>
      <dgm:spPr/>
    </dgm:pt>
    <dgm:pt modelId="{FBE3E6D3-79FD-44C9-B90C-0C1348EA1B02}" type="pres">
      <dgm:prSet presAssocID="{3D349F5E-C241-4FD1-9CE0-BE3414B79668}" presName="parentText" presStyleLbl="node1" presStyleIdx="0" presStyleCnt="3" custScaleX="147597" custLinFactNeighborY="1415">
        <dgm:presLayoutVars>
          <dgm:chMax val="1"/>
          <dgm:bulletEnabled val="1"/>
        </dgm:presLayoutVars>
      </dgm:prSet>
      <dgm:spPr/>
    </dgm:pt>
    <dgm:pt modelId="{BB52C9CD-B5C8-44A1-8B13-935E26E75087}" type="pres">
      <dgm:prSet presAssocID="{3D349F5E-C241-4FD1-9CE0-BE3414B7966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CBA7EF-5290-41AA-8EDE-A0F63A5C5483}" type="pres">
      <dgm:prSet presAssocID="{DCEB6CFB-8A1F-4231-B4F6-3898B311E1C4}" presName="sp" presStyleCnt="0"/>
      <dgm:spPr/>
    </dgm:pt>
    <dgm:pt modelId="{83660491-484E-4651-9092-2CD37FFEEE01}" type="pres">
      <dgm:prSet presAssocID="{7583E4ED-1F28-4D26-AFFF-D85ABE3DC709}" presName="linNode" presStyleCnt="0"/>
      <dgm:spPr/>
    </dgm:pt>
    <dgm:pt modelId="{C27C1856-6405-4DD8-84BD-5C7295A87233}" type="pres">
      <dgm:prSet presAssocID="{7583E4ED-1F28-4D26-AFFF-D85ABE3DC709}" presName="parentText" presStyleLbl="node1" presStyleIdx="1" presStyleCnt="3" custScaleX="127655" custLinFactNeighborX="633" custLinFactNeighborY="14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B64B5A-F85F-46FA-9600-2EFD7AAFCBA1}" type="pres">
      <dgm:prSet presAssocID="{7583E4ED-1F28-4D26-AFFF-D85ABE3DC709}" presName="descendantText" presStyleLbl="alignAccFollowNode1" presStyleIdx="1" presStyleCnt="3" custScaleX="88809" custLinFactNeighborX="23367" custLinFactNeighborY="11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A573C3-0EF8-4319-89F2-B73C2D507CA6}" type="pres">
      <dgm:prSet presAssocID="{2787CBF7-0B55-4519-8A42-1E254F9CD6CA}" presName="sp" presStyleCnt="0"/>
      <dgm:spPr/>
    </dgm:pt>
    <dgm:pt modelId="{4BB31D24-7AD6-4635-865C-C769B277DF25}" type="pres">
      <dgm:prSet presAssocID="{0AB1A370-98FF-4156-8039-A9579EB11725}" presName="linNode" presStyleCnt="0"/>
      <dgm:spPr/>
    </dgm:pt>
    <dgm:pt modelId="{AEAB89DA-A47C-4DE1-BEC3-37AB9DE70ED7}" type="pres">
      <dgm:prSet presAssocID="{0AB1A370-98FF-4156-8039-A9579EB11725}" presName="parentText" presStyleLbl="node1" presStyleIdx="2" presStyleCnt="3" custScaleX="14896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BCF8DA-9840-416A-B305-373972718E09}" type="pres">
      <dgm:prSet presAssocID="{0AB1A370-98FF-4156-8039-A9579EB1172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02E856-6962-4238-B068-A9A9269A1B2B}" srcId="{0AB1A370-98FF-4156-8039-A9579EB11725}" destId="{F0BDE7A2-64B6-4024-9637-7A33448DD89A}" srcOrd="0" destOrd="0" parTransId="{C6EB9654-8E77-487C-82BC-2F15807FD459}" sibTransId="{2324EE30-5396-44F9-9E68-107106A0206E}"/>
    <dgm:cxn modelId="{4857EC56-FEC5-4ADB-BA60-CDEA52B75B6B}" srcId="{7583E4ED-1F28-4D26-AFFF-D85ABE3DC709}" destId="{F6A157D9-6DC2-42C7-982C-82E767E3FAF5}" srcOrd="0" destOrd="0" parTransId="{5872D553-A0B5-4E16-AE32-E618D4FD99F7}" sibTransId="{C0CA0650-E8B3-4EF8-A91C-8A619F69DBEC}"/>
    <dgm:cxn modelId="{A39C78A9-BA51-4F2A-BC38-678F08C19203}" srcId="{4326136C-386D-40DE-9940-5C297D9E33ED}" destId="{3D349F5E-C241-4FD1-9CE0-BE3414B79668}" srcOrd="0" destOrd="0" parTransId="{B8467DDF-ED25-49C7-AF22-AD8E6B6D24C5}" sibTransId="{DCEB6CFB-8A1F-4231-B4F6-3898B311E1C4}"/>
    <dgm:cxn modelId="{4F884BC8-558B-417D-8777-8B24BBBBE09F}" srcId="{4326136C-386D-40DE-9940-5C297D9E33ED}" destId="{7583E4ED-1F28-4D26-AFFF-D85ABE3DC709}" srcOrd="1" destOrd="0" parTransId="{5D8CB58B-CA02-4B4D-8B1A-96D53BC44462}" sibTransId="{2787CBF7-0B55-4519-8A42-1E254F9CD6CA}"/>
    <dgm:cxn modelId="{CD37DF60-64FB-4051-8FC8-457368990B50}" srcId="{3D349F5E-C241-4FD1-9CE0-BE3414B79668}" destId="{B0141328-6806-4A79-A36F-42554A37D700}" srcOrd="0" destOrd="0" parTransId="{101A373B-DCC3-4FA3-B58D-CD66773F9BCF}" sibTransId="{10E25489-7407-434D-B6F9-A35E1969185D}"/>
    <dgm:cxn modelId="{7A6ECEE1-5796-486A-993F-3EBE097990DD}" type="presOf" srcId="{0AB1A370-98FF-4156-8039-A9579EB11725}" destId="{AEAB89DA-A47C-4DE1-BEC3-37AB9DE70ED7}" srcOrd="0" destOrd="0" presId="urn:microsoft.com/office/officeart/2005/8/layout/vList5"/>
    <dgm:cxn modelId="{FB71B035-448B-49C6-9A5D-9D2E676483A0}" type="presOf" srcId="{3D349F5E-C241-4FD1-9CE0-BE3414B79668}" destId="{FBE3E6D3-79FD-44C9-B90C-0C1348EA1B02}" srcOrd="0" destOrd="0" presId="urn:microsoft.com/office/officeart/2005/8/layout/vList5"/>
    <dgm:cxn modelId="{F92B5120-FFD1-465F-9569-34387810FFBD}" type="presOf" srcId="{4326136C-386D-40DE-9940-5C297D9E33ED}" destId="{2828F98A-E9F2-4135-8AE2-E0833C004998}" srcOrd="0" destOrd="0" presId="urn:microsoft.com/office/officeart/2005/8/layout/vList5"/>
    <dgm:cxn modelId="{E14719E2-2B70-4C83-8B0C-C072EAD54C2E}" type="presOf" srcId="{B0141328-6806-4A79-A36F-42554A37D700}" destId="{BB52C9CD-B5C8-44A1-8B13-935E26E75087}" srcOrd="0" destOrd="0" presId="urn:microsoft.com/office/officeart/2005/8/layout/vList5"/>
    <dgm:cxn modelId="{8322263D-2D7D-4DD7-8AE5-FA1AE765D030}" type="presOf" srcId="{F6A157D9-6DC2-42C7-982C-82E767E3FAF5}" destId="{ECB64B5A-F85F-46FA-9600-2EFD7AAFCBA1}" srcOrd="0" destOrd="0" presId="urn:microsoft.com/office/officeart/2005/8/layout/vList5"/>
    <dgm:cxn modelId="{95951C4B-374F-4BD6-A9EA-F67F65A4B5A1}" srcId="{4326136C-386D-40DE-9940-5C297D9E33ED}" destId="{0AB1A370-98FF-4156-8039-A9579EB11725}" srcOrd="2" destOrd="0" parTransId="{0175F0B4-D3A6-4A4A-80E8-10530245A4C8}" sibTransId="{1D6DD6F3-07CB-431B-9D8F-1DA9DDA1082B}"/>
    <dgm:cxn modelId="{DA9CB3ED-3D8C-4D17-8D52-3AFAE15345A4}" type="presOf" srcId="{F0BDE7A2-64B6-4024-9637-7A33448DD89A}" destId="{5CBCF8DA-9840-416A-B305-373972718E09}" srcOrd="0" destOrd="0" presId="urn:microsoft.com/office/officeart/2005/8/layout/vList5"/>
    <dgm:cxn modelId="{73498AF5-2150-49E4-96C9-814918D2AFDA}" type="presOf" srcId="{7583E4ED-1F28-4D26-AFFF-D85ABE3DC709}" destId="{C27C1856-6405-4DD8-84BD-5C7295A87233}" srcOrd="0" destOrd="0" presId="urn:microsoft.com/office/officeart/2005/8/layout/vList5"/>
    <dgm:cxn modelId="{5F96B904-0593-4025-87FD-0017C69C55FC}" type="presParOf" srcId="{2828F98A-E9F2-4135-8AE2-E0833C004998}" destId="{A79ECAA6-28B0-4561-8195-181A875F3725}" srcOrd="0" destOrd="0" presId="urn:microsoft.com/office/officeart/2005/8/layout/vList5"/>
    <dgm:cxn modelId="{7D659269-96E5-4A66-8F8F-04DE39660BD3}" type="presParOf" srcId="{A79ECAA6-28B0-4561-8195-181A875F3725}" destId="{FBE3E6D3-79FD-44C9-B90C-0C1348EA1B02}" srcOrd="0" destOrd="0" presId="urn:microsoft.com/office/officeart/2005/8/layout/vList5"/>
    <dgm:cxn modelId="{B7A298A9-B9AE-4589-BC9E-64BB59D07B64}" type="presParOf" srcId="{A79ECAA6-28B0-4561-8195-181A875F3725}" destId="{BB52C9CD-B5C8-44A1-8B13-935E26E75087}" srcOrd="1" destOrd="0" presId="urn:microsoft.com/office/officeart/2005/8/layout/vList5"/>
    <dgm:cxn modelId="{2B13C17A-860E-4E42-9019-F7AC50116F58}" type="presParOf" srcId="{2828F98A-E9F2-4135-8AE2-E0833C004998}" destId="{CBCBA7EF-5290-41AA-8EDE-A0F63A5C5483}" srcOrd="1" destOrd="0" presId="urn:microsoft.com/office/officeart/2005/8/layout/vList5"/>
    <dgm:cxn modelId="{5CF5EE6C-6B77-4E2D-83A2-E756EB1CF95F}" type="presParOf" srcId="{2828F98A-E9F2-4135-8AE2-E0833C004998}" destId="{83660491-484E-4651-9092-2CD37FFEEE01}" srcOrd="2" destOrd="0" presId="urn:microsoft.com/office/officeart/2005/8/layout/vList5"/>
    <dgm:cxn modelId="{631E8852-E609-4BB0-86A8-183DC8BCF61E}" type="presParOf" srcId="{83660491-484E-4651-9092-2CD37FFEEE01}" destId="{C27C1856-6405-4DD8-84BD-5C7295A87233}" srcOrd="0" destOrd="0" presId="urn:microsoft.com/office/officeart/2005/8/layout/vList5"/>
    <dgm:cxn modelId="{F4A5A56F-80C7-417A-9897-52BFEC93F5C4}" type="presParOf" srcId="{83660491-484E-4651-9092-2CD37FFEEE01}" destId="{ECB64B5A-F85F-46FA-9600-2EFD7AAFCBA1}" srcOrd="1" destOrd="0" presId="urn:microsoft.com/office/officeart/2005/8/layout/vList5"/>
    <dgm:cxn modelId="{B2271C31-12B3-4E62-816C-8B2728D5DBF7}" type="presParOf" srcId="{2828F98A-E9F2-4135-8AE2-E0833C004998}" destId="{D2A573C3-0EF8-4319-89F2-B73C2D507CA6}" srcOrd="3" destOrd="0" presId="urn:microsoft.com/office/officeart/2005/8/layout/vList5"/>
    <dgm:cxn modelId="{26A3F143-726C-4B48-AAEC-55654E9EA348}" type="presParOf" srcId="{2828F98A-E9F2-4135-8AE2-E0833C004998}" destId="{4BB31D24-7AD6-4635-865C-C769B277DF25}" srcOrd="4" destOrd="0" presId="urn:microsoft.com/office/officeart/2005/8/layout/vList5"/>
    <dgm:cxn modelId="{EF6037F6-D0E4-4A5C-B0D0-79619F9EE158}" type="presParOf" srcId="{4BB31D24-7AD6-4635-865C-C769B277DF25}" destId="{AEAB89DA-A47C-4DE1-BEC3-37AB9DE70ED7}" srcOrd="0" destOrd="0" presId="urn:microsoft.com/office/officeart/2005/8/layout/vList5"/>
    <dgm:cxn modelId="{93D2546C-0F5B-4929-B657-9A5A82B2416D}" type="presParOf" srcId="{4BB31D24-7AD6-4635-865C-C769B277DF25}" destId="{5CBCF8DA-9840-416A-B305-373972718E0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73A405-420B-424E-B1B2-F4ECADC95FE9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3F2D5C-B465-4706-B3BE-D1B4F93CC4D1}" type="pres">
      <dgm:prSet presAssocID="{C673A405-420B-424E-B1B2-F4ECADC95FE9}" presName="Name0" presStyleCnt="0">
        <dgm:presLayoutVars>
          <dgm:dir/>
          <dgm:resizeHandles val="exact"/>
        </dgm:presLayoutVars>
      </dgm:prSet>
      <dgm:spPr/>
    </dgm:pt>
  </dgm:ptLst>
  <dgm:cxnLst>
    <dgm:cxn modelId="{24756A99-9B6B-4601-AE00-ADF002242215}" type="presOf" srcId="{C673A405-420B-424E-B1B2-F4ECADC95FE9}" destId="{AA3F2D5C-B465-4706-B3BE-D1B4F93CC4D1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EB6CC0-ADB3-4194-B334-C74481F43C2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502859-2904-4845-B1DB-8097167B4101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6FA19243-B2D0-4EDF-99B6-BCFE6360F364}" type="parTrans" cxnId="{1130E248-97E9-4D3F-AE98-338945B1A11B}">
      <dgm:prSet/>
      <dgm:spPr/>
      <dgm:t>
        <a:bodyPr/>
        <a:lstStyle/>
        <a:p>
          <a:endParaRPr lang="en-US"/>
        </a:p>
      </dgm:t>
    </dgm:pt>
    <dgm:pt modelId="{8CDB80A9-C3A9-4609-969A-C1F7E2512BCA}" type="sibTrans" cxnId="{1130E248-97E9-4D3F-AE98-338945B1A11B}">
      <dgm:prSet/>
      <dgm:spPr/>
      <dgm:t>
        <a:bodyPr/>
        <a:lstStyle/>
        <a:p>
          <a:endParaRPr lang="en-US"/>
        </a:p>
      </dgm:t>
    </dgm:pt>
    <dgm:pt modelId="{CD274344-4DE6-4CAB-873A-244F46D74D8B}">
      <dgm:prSet phldrT="[Text]"/>
      <dgm:spPr/>
      <dgm:t>
        <a:bodyPr/>
        <a:lstStyle/>
        <a:p>
          <a:endParaRPr lang="en-US" dirty="0"/>
        </a:p>
      </dgm:t>
    </dgm:pt>
    <dgm:pt modelId="{164F6E83-099A-4CAA-B89D-9C55EA111218}" type="parTrans" cxnId="{C61107E6-BD17-44E1-AA18-9332F4C97445}">
      <dgm:prSet/>
      <dgm:spPr/>
      <dgm:t>
        <a:bodyPr/>
        <a:lstStyle/>
        <a:p>
          <a:endParaRPr lang="en-US"/>
        </a:p>
      </dgm:t>
    </dgm:pt>
    <dgm:pt modelId="{E1879640-0D57-488D-835F-F31B4EE8125F}" type="sibTrans" cxnId="{C61107E6-BD17-44E1-AA18-9332F4C97445}">
      <dgm:prSet/>
      <dgm:spPr/>
      <dgm:t>
        <a:bodyPr/>
        <a:lstStyle/>
        <a:p>
          <a:endParaRPr lang="en-US"/>
        </a:p>
      </dgm:t>
    </dgm:pt>
    <dgm:pt modelId="{CB7DDB27-3A29-4847-8B22-2372103EE529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48F49583-D5B2-4D53-914D-9B33C1492B56}" type="parTrans" cxnId="{48328A77-B9E1-4C10-9FEC-2DD7DCA6F839}">
      <dgm:prSet/>
      <dgm:spPr/>
      <dgm:t>
        <a:bodyPr/>
        <a:lstStyle/>
        <a:p>
          <a:endParaRPr lang="en-US"/>
        </a:p>
      </dgm:t>
    </dgm:pt>
    <dgm:pt modelId="{D500C5F1-6980-4B8B-B059-10A68DEDB337}" type="sibTrans" cxnId="{48328A77-B9E1-4C10-9FEC-2DD7DCA6F839}">
      <dgm:prSet/>
      <dgm:spPr/>
      <dgm:t>
        <a:bodyPr/>
        <a:lstStyle/>
        <a:p>
          <a:endParaRPr lang="en-US"/>
        </a:p>
      </dgm:t>
    </dgm:pt>
    <dgm:pt modelId="{C77E583F-5519-449E-AAD0-4BC2BC6288E3}">
      <dgm:prSet phldrT="[Text]"/>
      <dgm:spPr/>
      <dgm:t>
        <a:bodyPr/>
        <a:lstStyle/>
        <a:p>
          <a:r>
            <a:rPr lang="en-US" dirty="0" smtClean="0"/>
            <a:t>Not </a:t>
          </a:r>
          <a:endParaRPr lang="en-US" dirty="0"/>
        </a:p>
      </dgm:t>
    </dgm:pt>
    <dgm:pt modelId="{E709A82E-9C83-4632-A5BE-7C9605C4ED85}" type="parTrans" cxnId="{01033598-3AD7-4E21-A133-5C849D2FBB67}">
      <dgm:prSet/>
      <dgm:spPr/>
      <dgm:t>
        <a:bodyPr/>
        <a:lstStyle/>
        <a:p>
          <a:endParaRPr lang="en-US"/>
        </a:p>
      </dgm:t>
    </dgm:pt>
    <dgm:pt modelId="{193E4A88-8414-46DC-BE02-D5636C63E4D8}" type="sibTrans" cxnId="{01033598-3AD7-4E21-A133-5C849D2FBB67}">
      <dgm:prSet/>
      <dgm:spPr/>
      <dgm:t>
        <a:bodyPr/>
        <a:lstStyle/>
        <a:p>
          <a:endParaRPr lang="en-US"/>
        </a:p>
      </dgm:t>
    </dgm:pt>
    <dgm:pt modelId="{6432B73D-760A-4569-8328-C76602528D7F}">
      <dgm:prSet phldrT="[Text]"/>
      <dgm:spPr/>
      <dgm:t>
        <a:bodyPr/>
        <a:lstStyle/>
        <a:p>
          <a:r>
            <a:rPr lang="en-US" dirty="0" smtClean="0"/>
            <a:t>11</a:t>
          </a:r>
        </a:p>
        <a:p>
          <a:r>
            <a:rPr lang="en-US" dirty="0" smtClean="0"/>
            <a:t>1		</a:t>
          </a:r>
          <a:endParaRPr lang="en-US" dirty="0"/>
        </a:p>
      </dgm:t>
    </dgm:pt>
    <dgm:pt modelId="{ABA8BA5B-B4FB-49B3-8CB9-0417BEBBBB9A}" type="parTrans" cxnId="{D3828984-0ED0-4403-8E90-A9D99AB5182C}">
      <dgm:prSet/>
      <dgm:spPr/>
      <dgm:t>
        <a:bodyPr/>
        <a:lstStyle/>
        <a:p>
          <a:endParaRPr lang="en-US"/>
        </a:p>
      </dgm:t>
    </dgm:pt>
    <dgm:pt modelId="{236DCA7C-63C7-44C7-B5E9-815531BCBFC2}" type="sibTrans" cxnId="{D3828984-0ED0-4403-8E90-A9D99AB5182C}">
      <dgm:prSet/>
      <dgm:spPr/>
      <dgm:t>
        <a:bodyPr/>
        <a:lstStyle/>
        <a:p>
          <a:endParaRPr lang="en-US"/>
        </a:p>
      </dgm:t>
    </dgm:pt>
    <dgm:pt modelId="{D3CB3BA3-95BE-4B06-87EC-3128143106FE}">
      <dgm:prSet phldrT="[Text]"/>
      <dgm:spPr/>
      <dgm:t>
        <a:bodyPr/>
        <a:lstStyle/>
        <a:p>
          <a:endParaRPr lang="en-US" dirty="0"/>
        </a:p>
      </dgm:t>
    </dgm:pt>
    <dgm:pt modelId="{9B62DF2C-62C1-4EA9-A6EF-367468120345}" type="parTrans" cxnId="{FE708032-85CB-4E24-B90E-302C702E19F5}">
      <dgm:prSet/>
      <dgm:spPr/>
      <dgm:t>
        <a:bodyPr/>
        <a:lstStyle/>
        <a:p>
          <a:endParaRPr lang="en-US"/>
        </a:p>
      </dgm:t>
    </dgm:pt>
    <dgm:pt modelId="{8DB329B2-60CA-47D5-9604-9D3693D0C632}" type="sibTrans" cxnId="{FE708032-85CB-4E24-B90E-302C702E19F5}">
      <dgm:prSet/>
      <dgm:spPr/>
      <dgm:t>
        <a:bodyPr/>
        <a:lstStyle/>
        <a:p>
          <a:endParaRPr lang="en-US"/>
        </a:p>
      </dgm:t>
    </dgm:pt>
    <dgm:pt modelId="{577E9011-DECA-44B4-8248-E6387A8E161B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EDD89895-AA98-43E0-9C34-E65E8437F67B}" type="parTrans" cxnId="{5ED4C8C6-2D95-4602-A931-EECB5EAB23D5}">
      <dgm:prSet/>
      <dgm:spPr/>
      <dgm:t>
        <a:bodyPr/>
        <a:lstStyle/>
        <a:p>
          <a:endParaRPr lang="en-US"/>
        </a:p>
      </dgm:t>
    </dgm:pt>
    <dgm:pt modelId="{F7B1600E-1949-4A3E-B6F3-84545F830FED}" type="sibTrans" cxnId="{5ED4C8C6-2D95-4602-A931-EECB5EAB23D5}">
      <dgm:prSet/>
      <dgm:spPr/>
      <dgm:t>
        <a:bodyPr/>
        <a:lstStyle/>
        <a:p>
          <a:endParaRPr lang="en-US"/>
        </a:p>
      </dgm:t>
    </dgm:pt>
    <dgm:pt modelId="{410E7C2B-782B-49CD-AFFB-E1A4332C6E03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F429E4D-D42E-439A-9442-8E2B98E4D73C}" type="parTrans" cxnId="{1D5ED388-8601-404F-88B9-5C57EAA249D4}">
      <dgm:prSet/>
      <dgm:spPr/>
      <dgm:t>
        <a:bodyPr/>
        <a:lstStyle/>
        <a:p>
          <a:endParaRPr lang="en-US"/>
        </a:p>
      </dgm:t>
    </dgm:pt>
    <dgm:pt modelId="{DF7DA845-F471-492A-ACF9-D575F637F8CF}" type="sibTrans" cxnId="{1D5ED388-8601-404F-88B9-5C57EAA249D4}">
      <dgm:prSet/>
      <dgm:spPr/>
      <dgm:t>
        <a:bodyPr/>
        <a:lstStyle/>
        <a:p>
          <a:endParaRPr lang="en-US"/>
        </a:p>
      </dgm:t>
    </dgm:pt>
    <dgm:pt modelId="{52C3B88D-484F-4011-A50D-85E5D0B57E61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7CAB725-624B-43C7-9B51-8CBA8A650964}" type="parTrans" cxnId="{66B3D935-A535-4B13-9B12-38DE9DF1119B}">
      <dgm:prSet/>
      <dgm:spPr/>
      <dgm:t>
        <a:bodyPr/>
        <a:lstStyle/>
        <a:p>
          <a:endParaRPr lang="en-US"/>
        </a:p>
      </dgm:t>
    </dgm:pt>
    <dgm:pt modelId="{78225D6F-4A38-440B-9FF0-D7F770918C68}" type="sibTrans" cxnId="{66B3D935-A535-4B13-9B12-38DE9DF1119B}">
      <dgm:prSet/>
      <dgm:spPr/>
      <dgm:t>
        <a:bodyPr/>
        <a:lstStyle/>
        <a:p>
          <a:endParaRPr lang="en-US"/>
        </a:p>
      </dgm:t>
    </dgm:pt>
    <dgm:pt modelId="{CF32F0CD-1A47-48E6-B3EB-588445C8ECC9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CDA3616-5B97-43C9-AC78-388895EED79B}" type="parTrans" cxnId="{DD047977-3F59-4906-B7AF-FB42BB962A91}">
      <dgm:prSet/>
      <dgm:spPr/>
      <dgm:t>
        <a:bodyPr/>
        <a:lstStyle/>
        <a:p>
          <a:endParaRPr lang="en-US"/>
        </a:p>
      </dgm:t>
    </dgm:pt>
    <dgm:pt modelId="{B9DC8067-A2E1-41BB-974B-5688AC9CC6FB}" type="sibTrans" cxnId="{DD047977-3F59-4906-B7AF-FB42BB962A91}">
      <dgm:prSet/>
      <dgm:spPr/>
      <dgm:t>
        <a:bodyPr/>
        <a:lstStyle/>
        <a:p>
          <a:endParaRPr lang="en-US"/>
        </a:p>
      </dgm:t>
    </dgm:pt>
    <dgm:pt modelId="{87C0345E-5521-4F75-BF74-1928314FCE52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7B0C7D5C-635B-445D-B898-29AE4BD1E962}" type="parTrans" cxnId="{9E32BE45-6B00-4C91-BEC9-A4A7DF4B6DB3}">
      <dgm:prSet/>
      <dgm:spPr/>
      <dgm:t>
        <a:bodyPr/>
        <a:lstStyle/>
        <a:p>
          <a:endParaRPr lang="en-US"/>
        </a:p>
      </dgm:t>
    </dgm:pt>
    <dgm:pt modelId="{26A7173E-1326-458A-A27C-2D999828F48E}" type="sibTrans" cxnId="{9E32BE45-6B00-4C91-BEC9-A4A7DF4B6DB3}">
      <dgm:prSet/>
      <dgm:spPr/>
      <dgm:t>
        <a:bodyPr/>
        <a:lstStyle/>
        <a:p>
          <a:endParaRPr lang="en-US"/>
        </a:p>
      </dgm:t>
    </dgm:pt>
    <dgm:pt modelId="{A456619D-D860-4595-95E2-F030B17FA8BD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31E692A-7248-4A7E-B833-1A2F07D6BA4B}" type="parTrans" cxnId="{82E20149-5DC2-4807-B76D-12C4DAB0CD90}">
      <dgm:prSet/>
      <dgm:spPr/>
      <dgm:t>
        <a:bodyPr/>
        <a:lstStyle/>
        <a:p>
          <a:endParaRPr lang="en-US"/>
        </a:p>
      </dgm:t>
    </dgm:pt>
    <dgm:pt modelId="{82C80556-E0AA-444A-AB75-3372769B1B01}" type="sibTrans" cxnId="{82E20149-5DC2-4807-B76D-12C4DAB0CD90}">
      <dgm:prSet/>
      <dgm:spPr/>
      <dgm:t>
        <a:bodyPr/>
        <a:lstStyle/>
        <a:p>
          <a:endParaRPr lang="en-US"/>
        </a:p>
      </dgm:t>
    </dgm:pt>
    <dgm:pt modelId="{A488E2FF-CBAF-4E24-9444-6464B4B14CA7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1790411F-039C-4FC9-976A-D2CC429CEE27}" type="parTrans" cxnId="{EFBD319F-CC41-4466-9D3A-F4CCCA1CAD57}">
      <dgm:prSet/>
      <dgm:spPr/>
      <dgm:t>
        <a:bodyPr/>
        <a:lstStyle/>
        <a:p>
          <a:endParaRPr lang="en-US"/>
        </a:p>
      </dgm:t>
    </dgm:pt>
    <dgm:pt modelId="{ECB8B1F2-DA05-4F01-96DA-45E2F78D3C1B}" type="sibTrans" cxnId="{EFBD319F-CC41-4466-9D3A-F4CCCA1CAD57}">
      <dgm:prSet/>
      <dgm:spPr/>
      <dgm:t>
        <a:bodyPr/>
        <a:lstStyle/>
        <a:p>
          <a:endParaRPr lang="en-US"/>
        </a:p>
      </dgm:t>
    </dgm:pt>
    <dgm:pt modelId="{4FB0E587-09CE-4108-AB5C-27B0A2A6133E}" type="pres">
      <dgm:prSet presAssocID="{62EB6CC0-ADB3-4194-B334-C74481F43C2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359D13EB-AAB8-4443-9D19-B9C727E40DFF}" type="pres">
      <dgm:prSet presAssocID="{62EB6CC0-ADB3-4194-B334-C74481F43C29}" presName="cycle" presStyleCnt="0"/>
      <dgm:spPr/>
    </dgm:pt>
    <dgm:pt modelId="{D30064E6-F509-47B7-B012-CC4724795F0F}" type="pres">
      <dgm:prSet presAssocID="{62EB6CC0-ADB3-4194-B334-C74481F43C29}" presName="centerShape" presStyleCnt="0"/>
      <dgm:spPr/>
    </dgm:pt>
    <dgm:pt modelId="{4A73E547-3AC3-48AF-9321-0CED2CF1B308}" type="pres">
      <dgm:prSet presAssocID="{62EB6CC0-ADB3-4194-B334-C74481F43C29}" presName="connSite" presStyleLbl="node1" presStyleIdx="0" presStyleCnt="11"/>
      <dgm:spPr/>
    </dgm:pt>
    <dgm:pt modelId="{C3F32FEF-4AC2-477A-8E65-FE99CBBBFEE0}" type="pres">
      <dgm:prSet presAssocID="{62EB6CC0-ADB3-4194-B334-C74481F43C29}" presName="visible" presStyleLbl="node1" presStyleIdx="0" presStyleCnt="11"/>
      <dgm:spPr/>
    </dgm:pt>
    <dgm:pt modelId="{88850024-1CFD-453D-A19D-640FD6E3AD50}" type="pres">
      <dgm:prSet presAssocID="{6FA19243-B2D0-4EDF-99B6-BCFE6360F364}" presName="Name25" presStyleLbl="parChTrans1D1" presStyleIdx="0" presStyleCnt="10"/>
      <dgm:spPr/>
    </dgm:pt>
    <dgm:pt modelId="{9DF59F9B-0531-48A2-BEBF-AD3AA81A2AEF}" type="pres">
      <dgm:prSet presAssocID="{BF502859-2904-4845-B1DB-8097167B4101}" presName="node" presStyleCnt="0"/>
      <dgm:spPr/>
    </dgm:pt>
    <dgm:pt modelId="{6FCA2629-4016-48B7-A4D3-5DF42EDDD2D2}" type="pres">
      <dgm:prSet presAssocID="{BF502859-2904-4845-B1DB-8097167B4101}" presName="parentNode" presStyleLbl="node1" presStyleIdx="1" presStyleCnt="11">
        <dgm:presLayoutVars>
          <dgm:chMax val="1"/>
          <dgm:bulletEnabled val="1"/>
        </dgm:presLayoutVars>
      </dgm:prSet>
      <dgm:spPr/>
    </dgm:pt>
    <dgm:pt modelId="{5397B46E-AB12-4ADD-97C8-B63F3552E4C8}" type="pres">
      <dgm:prSet presAssocID="{BF502859-2904-4845-B1DB-8097167B4101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1A307-DEE7-4459-94A8-BD914A2935E0}" type="pres">
      <dgm:prSet presAssocID="{48F49583-D5B2-4D53-914D-9B33C1492B56}" presName="Name25" presStyleLbl="parChTrans1D1" presStyleIdx="1" presStyleCnt="10"/>
      <dgm:spPr/>
    </dgm:pt>
    <dgm:pt modelId="{8A672516-5193-4B00-82A5-8F0ABDC0E8B3}" type="pres">
      <dgm:prSet presAssocID="{CB7DDB27-3A29-4847-8B22-2372103EE529}" presName="node" presStyleCnt="0"/>
      <dgm:spPr/>
    </dgm:pt>
    <dgm:pt modelId="{C5AF64E5-E20F-4439-95C5-6AF92E348BF2}" type="pres">
      <dgm:prSet presAssocID="{CB7DDB27-3A29-4847-8B22-2372103EE529}" presName="parentNode" presStyleLbl="node1" presStyleIdx="2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A6F8ED-0364-466B-8557-D69A149926BD}" type="pres">
      <dgm:prSet presAssocID="{CB7DDB27-3A29-4847-8B22-2372103EE529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01133-1B12-410C-8756-518BFE92C491}" type="pres">
      <dgm:prSet presAssocID="{ABA8BA5B-B4FB-49B3-8CB9-0417BEBBBB9A}" presName="Name25" presStyleLbl="parChTrans1D1" presStyleIdx="2" presStyleCnt="10"/>
      <dgm:spPr/>
    </dgm:pt>
    <dgm:pt modelId="{399FCADA-A387-4E58-8C31-82F04C51C3F1}" type="pres">
      <dgm:prSet presAssocID="{6432B73D-760A-4569-8328-C76602528D7F}" presName="node" presStyleCnt="0"/>
      <dgm:spPr/>
    </dgm:pt>
    <dgm:pt modelId="{2D269B46-1D32-48BB-B55E-167F46620895}" type="pres">
      <dgm:prSet presAssocID="{6432B73D-760A-4569-8328-C76602528D7F}" presName="parentNode" presStyleLbl="node1" presStyleIdx="3" presStyleCnt="11">
        <dgm:presLayoutVars>
          <dgm:chMax val="1"/>
          <dgm:bulletEnabled val="1"/>
        </dgm:presLayoutVars>
      </dgm:prSet>
      <dgm:spPr/>
    </dgm:pt>
    <dgm:pt modelId="{AE56B63C-20E8-44F5-A10C-77020198B56C}" type="pres">
      <dgm:prSet presAssocID="{6432B73D-760A-4569-8328-C76602528D7F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A8C2E-8817-4AAE-A24C-6D2B6A922C42}" type="pres">
      <dgm:prSet presAssocID="{EDD89895-AA98-43E0-9C34-E65E8437F67B}" presName="Name25" presStyleLbl="parChTrans1D1" presStyleIdx="3" presStyleCnt="10"/>
      <dgm:spPr/>
    </dgm:pt>
    <dgm:pt modelId="{D41D0D3D-A4BF-4C95-9437-20BAD4673386}" type="pres">
      <dgm:prSet presAssocID="{577E9011-DECA-44B4-8248-E6387A8E161B}" presName="node" presStyleCnt="0"/>
      <dgm:spPr/>
    </dgm:pt>
    <dgm:pt modelId="{946CECEC-9B1A-4C6A-AD04-C7FC1AE542A5}" type="pres">
      <dgm:prSet presAssocID="{577E9011-DECA-44B4-8248-E6387A8E161B}" presName="parentNode" presStyleLbl="node1" presStyleIdx="4" presStyleCnt="11">
        <dgm:presLayoutVars>
          <dgm:chMax val="1"/>
          <dgm:bulletEnabled val="1"/>
        </dgm:presLayoutVars>
      </dgm:prSet>
      <dgm:spPr/>
    </dgm:pt>
    <dgm:pt modelId="{1D8FBC40-1E20-4BC4-B0FD-96F148F1528D}" type="pres">
      <dgm:prSet presAssocID="{577E9011-DECA-44B4-8248-E6387A8E161B}" presName="childNode" presStyleLbl="revTx" presStyleIdx="2" presStyleCnt="3">
        <dgm:presLayoutVars>
          <dgm:bulletEnabled val="1"/>
        </dgm:presLayoutVars>
      </dgm:prSet>
      <dgm:spPr/>
    </dgm:pt>
    <dgm:pt modelId="{93D616DF-74AF-4F19-A508-791B10434E94}" type="pres">
      <dgm:prSet presAssocID="{AF429E4D-D42E-439A-9442-8E2B98E4D73C}" presName="Name25" presStyleLbl="parChTrans1D1" presStyleIdx="4" presStyleCnt="10"/>
      <dgm:spPr/>
    </dgm:pt>
    <dgm:pt modelId="{473189CF-782E-4A83-A703-8E530EE8E8D6}" type="pres">
      <dgm:prSet presAssocID="{410E7C2B-782B-49CD-AFFB-E1A4332C6E03}" presName="node" presStyleCnt="0"/>
      <dgm:spPr/>
    </dgm:pt>
    <dgm:pt modelId="{9B4C8649-4CF6-471A-8E83-0374EE096567}" type="pres">
      <dgm:prSet presAssocID="{410E7C2B-782B-49CD-AFFB-E1A4332C6E03}" presName="parentNode" presStyleLbl="node1" presStyleIdx="5" presStyleCnt="11">
        <dgm:presLayoutVars>
          <dgm:chMax val="1"/>
          <dgm:bulletEnabled val="1"/>
        </dgm:presLayoutVars>
      </dgm:prSet>
      <dgm:spPr/>
    </dgm:pt>
    <dgm:pt modelId="{EF6DE3EF-D05E-474B-8C03-78C00FABCFD6}" type="pres">
      <dgm:prSet presAssocID="{410E7C2B-782B-49CD-AFFB-E1A4332C6E03}" presName="childNode" presStyleLbl="revTx" presStyleIdx="2" presStyleCnt="3">
        <dgm:presLayoutVars>
          <dgm:bulletEnabled val="1"/>
        </dgm:presLayoutVars>
      </dgm:prSet>
      <dgm:spPr/>
    </dgm:pt>
    <dgm:pt modelId="{AB97B85F-C10D-4ED9-AE90-5E43177239AF}" type="pres">
      <dgm:prSet presAssocID="{A7CAB725-624B-43C7-9B51-8CBA8A650964}" presName="Name25" presStyleLbl="parChTrans1D1" presStyleIdx="5" presStyleCnt="10"/>
      <dgm:spPr/>
    </dgm:pt>
    <dgm:pt modelId="{76EC1811-7761-415F-B660-BBE4CD399861}" type="pres">
      <dgm:prSet presAssocID="{52C3B88D-484F-4011-A50D-85E5D0B57E61}" presName="node" presStyleCnt="0"/>
      <dgm:spPr/>
    </dgm:pt>
    <dgm:pt modelId="{A5FD44AE-64BF-423D-9EEA-DBA6FB144B55}" type="pres">
      <dgm:prSet presAssocID="{52C3B88D-484F-4011-A50D-85E5D0B57E61}" presName="parentNode" presStyleLbl="node1" presStyleIdx="6" presStyleCnt="11">
        <dgm:presLayoutVars>
          <dgm:chMax val="1"/>
          <dgm:bulletEnabled val="1"/>
        </dgm:presLayoutVars>
      </dgm:prSet>
      <dgm:spPr/>
    </dgm:pt>
    <dgm:pt modelId="{034B8FD9-9536-4514-8B35-03066060923C}" type="pres">
      <dgm:prSet presAssocID="{52C3B88D-484F-4011-A50D-85E5D0B57E61}" presName="childNode" presStyleLbl="revTx" presStyleIdx="2" presStyleCnt="3">
        <dgm:presLayoutVars>
          <dgm:bulletEnabled val="1"/>
        </dgm:presLayoutVars>
      </dgm:prSet>
      <dgm:spPr/>
    </dgm:pt>
    <dgm:pt modelId="{1154CC89-9656-470F-BAE7-918C449D837B}" type="pres">
      <dgm:prSet presAssocID="{BCDA3616-5B97-43C9-AC78-388895EED79B}" presName="Name25" presStyleLbl="parChTrans1D1" presStyleIdx="6" presStyleCnt="10"/>
      <dgm:spPr/>
    </dgm:pt>
    <dgm:pt modelId="{24307CE5-8D06-4060-9E5D-735D1B73B6D7}" type="pres">
      <dgm:prSet presAssocID="{CF32F0CD-1A47-48E6-B3EB-588445C8ECC9}" presName="node" presStyleCnt="0"/>
      <dgm:spPr/>
    </dgm:pt>
    <dgm:pt modelId="{F9245225-DACD-4A12-B000-8C131B1D24C9}" type="pres">
      <dgm:prSet presAssocID="{CF32F0CD-1A47-48E6-B3EB-588445C8ECC9}" presName="parentNode" presStyleLbl="node1" presStyleIdx="7" presStyleCnt="11">
        <dgm:presLayoutVars>
          <dgm:chMax val="1"/>
          <dgm:bulletEnabled val="1"/>
        </dgm:presLayoutVars>
      </dgm:prSet>
      <dgm:spPr/>
    </dgm:pt>
    <dgm:pt modelId="{3AEB5E74-E392-41F9-8BEB-7DEAD362135E}" type="pres">
      <dgm:prSet presAssocID="{CF32F0CD-1A47-48E6-B3EB-588445C8ECC9}" presName="childNode" presStyleLbl="revTx" presStyleIdx="2" presStyleCnt="3">
        <dgm:presLayoutVars>
          <dgm:bulletEnabled val="1"/>
        </dgm:presLayoutVars>
      </dgm:prSet>
      <dgm:spPr/>
    </dgm:pt>
    <dgm:pt modelId="{87C87086-A7A6-4693-A2BE-561536098EF4}" type="pres">
      <dgm:prSet presAssocID="{7B0C7D5C-635B-445D-B898-29AE4BD1E962}" presName="Name25" presStyleLbl="parChTrans1D1" presStyleIdx="7" presStyleCnt="10"/>
      <dgm:spPr/>
    </dgm:pt>
    <dgm:pt modelId="{2F5BE8C1-B783-451E-8FD0-57CDDDDBC53F}" type="pres">
      <dgm:prSet presAssocID="{87C0345E-5521-4F75-BF74-1928314FCE52}" presName="node" presStyleCnt="0"/>
      <dgm:spPr/>
    </dgm:pt>
    <dgm:pt modelId="{0974AE6F-8FA5-41FF-A9F6-77B62CBD8394}" type="pres">
      <dgm:prSet presAssocID="{87C0345E-5521-4F75-BF74-1928314FCE52}" presName="parentNode" presStyleLbl="node1" presStyleIdx="8" presStyleCnt="11">
        <dgm:presLayoutVars>
          <dgm:chMax val="1"/>
          <dgm:bulletEnabled val="1"/>
        </dgm:presLayoutVars>
      </dgm:prSet>
      <dgm:spPr/>
    </dgm:pt>
    <dgm:pt modelId="{7593EEFE-A530-4CDA-9E17-0348A07F8D3D}" type="pres">
      <dgm:prSet presAssocID="{87C0345E-5521-4F75-BF74-1928314FCE52}" presName="childNode" presStyleLbl="revTx" presStyleIdx="2" presStyleCnt="3">
        <dgm:presLayoutVars>
          <dgm:bulletEnabled val="1"/>
        </dgm:presLayoutVars>
      </dgm:prSet>
      <dgm:spPr/>
    </dgm:pt>
    <dgm:pt modelId="{72BFE7BF-82F9-41C8-AEF5-EA960B2C26E1}" type="pres">
      <dgm:prSet presAssocID="{B31E692A-7248-4A7E-B833-1A2F07D6BA4B}" presName="Name25" presStyleLbl="parChTrans1D1" presStyleIdx="8" presStyleCnt="10"/>
      <dgm:spPr/>
    </dgm:pt>
    <dgm:pt modelId="{316986F5-FBA7-4C36-85E7-80D0CBF36240}" type="pres">
      <dgm:prSet presAssocID="{A456619D-D860-4595-95E2-F030B17FA8BD}" presName="node" presStyleCnt="0"/>
      <dgm:spPr/>
    </dgm:pt>
    <dgm:pt modelId="{792C9FD9-9030-4106-953C-0845DA314420}" type="pres">
      <dgm:prSet presAssocID="{A456619D-D860-4595-95E2-F030B17FA8BD}" presName="parentNode" presStyleLbl="node1" presStyleIdx="9" presStyleCnt="11">
        <dgm:presLayoutVars>
          <dgm:chMax val="1"/>
          <dgm:bulletEnabled val="1"/>
        </dgm:presLayoutVars>
      </dgm:prSet>
      <dgm:spPr/>
    </dgm:pt>
    <dgm:pt modelId="{7740D6E9-DE3F-4A73-B872-BE26E76D64AB}" type="pres">
      <dgm:prSet presAssocID="{A456619D-D860-4595-95E2-F030B17FA8BD}" presName="childNode" presStyleLbl="revTx" presStyleIdx="2" presStyleCnt="3">
        <dgm:presLayoutVars>
          <dgm:bulletEnabled val="1"/>
        </dgm:presLayoutVars>
      </dgm:prSet>
      <dgm:spPr/>
    </dgm:pt>
    <dgm:pt modelId="{B77DB324-4DD7-4DB9-9F16-1F32B79381C7}" type="pres">
      <dgm:prSet presAssocID="{1790411F-039C-4FC9-976A-D2CC429CEE27}" presName="Name25" presStyleLbl="parChTrans1D1" presStyleIdx="9" presStyleCnt="10"/>
      <dgm:spPr/>
    </dgm:pt>
    <dgm:pt modelId="{822A2670-350C-4CED-B9F7-1A5E8621021B}" type="pres">
      <dgm:prSet presAssocID="{A488E2FF-CBAF-4E24-9444-6464B4B14CA7}" presName="node" presStyleCnt="0"/>
      <dgm:spPr/>
    </dgm:pt>
    <dgm:pt modelId="{B0BEAE24-7334-4625-B3F7-BC391C22C7A4}" type="pres">
      <dgm:prSet presAssocID="{A488E2FF-CBAF-4E24-9444-6464B4B14CA7}" presName="parentNode" presStyleLbl="node1" presStyleIdx="10" presStyleCnt="11">
        <dgm:presLayoutVars>
          <dgm:chMax val="1"/>
          <dgm:bulletEnabled val="1"/>
        </dgm:presLayoutVars>
      </dgm:prSet>
      <dgm:spPr/>
    </dgm:pt>
    <dgm:pt modelId="{BF4D8A72-CC50-4B21-9879-897713E99D85}" type="pres">
      <dgm:prSet presAssocID="{A488E2FF-CBAF-4E24-9444-6464B4B14CA7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C077A9FF-6E47-4250-8302-93A692FFBACC}" type="presOf" srcId="{7B0C7D5C-635B-445D-B898-29AE4BD1E962}" destId="{87C87086-A7A6-4693-A2BE-561536098EF4}" srcOrd="0" destOrd="0" presId="urn:microsoft.com/office/officeart/2005/8/layout/radial2"/>
    <dgm:cxn modelId="{C61107E6-BD17-44E1-AA18-9332F4C97445}" srcId="{BF502859-2904-4845-B1DB-8097167B4101}" destId="{CD274344-4DE6-4CAB-873A-244F46D74D8B}" srcOrd="0" destOrd="0" parTransId="{164F6E83-099A-4CAA-B89D-9C55EA111218}" sibTransId="{E1879640-0D57-488D-835F-F31B4EE8125F}"/>
    <dgm:cxn modelId="{1D5ED388-8601-404F-88B9-5C57EAA249D4}" srcId="{62EB6CC0-ADB3-4194-B334-C74481F43C29}" destId="{410E7C2B-782B-49CD-AFFB-E1A4332C6E03}" srcOrd="4" destOrd="0" parTransId="{AF429E4D-D42E-439A-9442-8E2B98E4D73C}" sibTransId="{DF7DA845-F471-492A-ACF9-D575F637F8CF}"/>
    <dgm:cxn modelId="{A7ACCD82-C022-4655-B6B8-4F78B5EBC91D}" type="presOf" srcId="{BF502859-2904-4845-B1DB-8097167B4101}" destId="{6FCA2629-4016-48B7-A4D3-5DF42EDDD2D2}" srcOrd="0" destOrd="0" presId="urn:microsoft.com/office/officeart/2005/8/layout/radial2"/>
    <dgm:cxn modelId="{17A8A3FE-8C13-4960-8A33-3E37B945F430}" type="presOf" srcId="{D3CB3BA3-95BE-4B06-87EC-3128143106FE}" destId="{AE56B63C-20E8-44F5-A10C-77020198B56C}" srcOrd="0" destOrd="0" presId="urn:microsoft.com/office/officeart/2005/8/layout/radial2"/>
    <dgm:cxn modelId="{05BF259E-167E-482A-9B7C-9519BE784E21}" type="presOf" srcId="{CD274344-4DE6-4CAB-873A-244F46D74D8B}" destId="{5397B46E-AB12-4ADD-97C8-B63F3552E4C8}" srcOrd="0" destOrd="0" presId="urn:microsoft.com/office/officeart/2005/8/layout/radial2"/>
    <dgm:cxn modelId="{01033598-3AD7-4E21-A133-5C849D2FBB67}" srcId="{CB7DDB27-3A29-4847-8B22-2372103EE529}" destId="{C77E583F-5519-449E-AAD0-4BC2BC6288E3}" srcOrd="0" destOrd="0" parTransId="{E709A82E-9C83-4632-A5BE-7C9605C4ED85}" sibTransId="{193E4A88-8414-46DC-BE02-D5636C63E4D8}"/>
    <dgm:cxn modelId="{32F2F16C-A0D6-46AE-946E-56E87933434E}" type="presOf" srcId="{62EB6CC0-ADB3-4194-B334-C74481F43C29}" destId="{4FB0E587-09CE-4108-AB5C-27B0A2A6133E}" srcOrd="0" destOrd="0" presId="urn:microsoft.com/office/officeart/2005/8/layout/radial2"/>
    <dgm:cxn modelId="{0D243EDA-CEC4-43A7-A0CA-F48E3966416F}" type="presOf" srcId="{AF429E4D-D42E-439A-9442-8E2B98E4D73C}" destId="{93D616DF-74AF-4F19-A508-791B10434E94}" srcOrd="0" destOrd="0" presId="urn:microsoft.com/office/officeart/2005/8/layout/radial2"/>
    <dgm:cxn modelId="{DD047977-3F59-4906-B7AF-FB42BB962A91}" srcId="{62EB6CC0-ADB3-4194-B334-C74481F43C29}" destId="{CF32F0CD-1A47-48E6-B3EB-588445C8ECC9}" srcOrd="6" destOrd="0" parTransId="{BCDA3616-5B97-43C9-AC78-388895EED79B}" sibTransId="{B9DC8067-A2E1-41BB-974B-5688AC9CC6FB}"/>
    <dgm:cxn modelId="{B2D902B0-1169-4E68-9185-EF545C2F4844}" type="presOf" srcId="{A456619D-D860-4595-95E2-F030B17FA8BD}" destId="{792C9FD9-9030-4106-953C-0845DA314420}" srcOrd="0" destOrd="0" presId="urn:microsoft.com/office/officeart/2005/8/layout/radial2"/>
    <dgm:cxn modelId="{1C0E2B1A-5EAC-4DDF-935D-B4C3358E8644}" type="presOf" srcId="{C77E583F-5519-449E-AAD0-4BC2BC6288E3}" destId="{17A6F8ED-0364-466B-8557-D69A149926BD}" srcOrd="0" destOrd="0" presId="urn:microsoft.com/office/officeart/2005/8/layout/radial2"/>
    <dgm:cxn modelId="{A5EABB90-654B-4DB7-BD06-CEBE8984AF54}" type="presOf" srcId="{48F49583-D5B2-4D53-914D-9B33C1492B56}" destId="{0731A307-DEE7-4459-94A8-BD914A2935E0}" srcOrd="0" destOrd="0" presId="urn:microsoft.com/office/officeart/2005/8/layout/radial2"/>
    <dgm:cxn modelId="{66B3D935-A535-4B13-9B12-38DE9DF1119B}" srcId="{62EB6CC0-ADB3-4194-B334-C74481F43C29}" destId="{52C3B88D-484F-4011-A50D-85E5D0B57E61}" srcOrd="5" destOrd="0" parTransId="{A7CAB725-624B-43C7-9B51-8CBA8A650964}" sibTransId="{78225D6F-4A38-440B-9FF0-D7F770918C68}"/>
    <dgm:cxn modelId="{48328A77-B9E1-4C10-9FEC-2DD7DCA6F839}" srcId="{62EB6CC0-ADB3-4194-B334-C74481F43C29}" destId="{CB7DDB27-3A29-4847-8B22-2372103EE529}" srcOrd="1" destOrd="0" parTransId="{48F49583-D5B2-4D53-914D-9B33C1492B56}" sibTransId="{D500C5F1-6980-4B8B-B059-10A68DEDB337}"/>
    <dgm:cxn modelId="{9E32BE45-6B00-4C91-BEC9-A4A7DF4B6DB3}" srcId="{62EB6CC0-ADB3-4194-B334-C74481F43C29}" destId="{87C0345E-5521-4F75-BF74-1928314FCE52}" srcOrd="7" destOrd="0" parTransId="{7B0C7D5C-635B-445D-B898-29AE4BD1E962}" sibTransId="{26A7173E-1326-458A-A27C-2D999828F48E}"/>
    <dgm:cxn modelId="{5ED4C8C6-2D95-4602-A931-EECB5EAB23D5}" srcId="{62EB6CC0-ADB3-4194-B334-C74481F43C29}" destId="{577E9011-DECA-44B4-8248-E6387A8E161B}" srcOrd="3" destOrd="0" parTransId="{EDD89895-AA98-43E0-9C34-E65E8437F67B}" sibTransId="{F7B1600E-1949-4A3E-B6F3-84545F830FED}"/>
    <dgm:cxn modelId="{C8920953-9B65-4FA5-8405-F352115AE207}" type="presOf" srcId="{87C0345E-5521-4F75-BF74-1928314FCE52}" destId="{0974AE6F-8FA5-41FF-A9F6-77B62CBD8394}" srcOrd="0" destOrd="0" presId="urn:microsoft.com/office/officeart/2005/8/layout/radial2"/>
    <dgm:cxn modelId="{56E1CFD9-8B1E-4166-A3BE-D973E3005B0D}" type="presOf" srcId="{52C3B88D-484F-4011-A50D-85E5D0B57E61}" destId="{A5FD44AE-64BF-423D-9EEA-DBA6FB144B55}" srcOrd="0" destOrd="0" presId="urn:microsoft.com/office/officeart/2005/8/layout/radial2"/>
    <dgm:cxn modelId="{48752AE8-76D3-4F7D-A8BE-71179F9ADF63}" type="presOf" srcId="{EDD89895-AA98-43E0-9C34-E65E8437F67B}" destId="{230A8C2E-8817-4AAE-A24C-6D2B6A922C42}" srcOrd="0" destOrd="0" presId="urn:microsoft.com/office/officeart/2005/8/layout/radial2"/>
    <dgm:cxn modelId="{E5CAF9D4-BAEC-42CE-A15F-75EDACD0DFD1}" type="presOf" srcId="{6432B73D-760A-4569-8328-C76602528D7F}" destId="{2D269B46-1D32-48BB-B55E-167F46620895}" srcOrd="0" destOrd="0" presId="urn:microsoft.com/office/officeart/2005/8/layout/radial2"/>
    <dgm:cxn modelId="{777A15C9-6F0D-4DCA-B2C9-B25DE54D2BA6}" type="presOf" srcId="{577E9011-DECA-44B4-8248-E6387A8E161B}" destId="{946CECEC-9B1A-4C6A-AD04-C7FC1AE542A5}" srcOrd="0" destOrd="0" presId="urn:microsoft.com/office/officeart/2005/8/layout/radial2"/>
    <dgm:cxn modelId="{67AAF494-D210-4BE3-863C-7F67456BDDC4}" type="presOf" srcId="{B31E692A-7248-4A7E-B833-1A2F07D6BA4B}" destId="{72BFE7BF-82F9-41C8-AEF5-EA960B2C26E1}" srcOrd="0" destOrd="0" presId="urn:microsoft.com/office/officeart/2005/8/layout/radial2"/>
    <dgm:cxn modelId="{622A9715-7B0B-44EB-B9E4-BDB66A15A992}" type="presOf" srcId="{6FA19243-B2D0-4EDF-99B6-BCFE6360F364}" destId="{88850024-1CFD-453D-A19D-640FD6E3AD50}" srcOrd="0" destOrd="0" presId="urn:microsoft.com/office/officeart/2005/8/layout/radial2"/>
    <dgm:cxn modelId="{FE708032-85CB-4E24-B90E-302C702E19F5}" srcId="{6432B73D-760A-4569-8328-C76602528D7F}" destId="{D3CB3BA3-95BE-4B06-87EC-3128143106FE}" srcOrd="0" destOrd="0" parTransId="{9B62DF2C-62C1-4EA9-A6EF-367468120345}" sibTransId="{8DB329B2-60CA-47D5-9604-9D3693D0C632}"/>
    <dgm:cxn modelId="{82BD164E-8A0C-4BB1-91D7-A2F5E25A643F}" type="presOf" srcId="{ABA8BA5B-B4FB-49B3-8CB9-0417BEBBBB9A}" destId="{1A301133-1B12-410C-8756-518BFE92C491}" srcOrd="0" destOrd="0" presId="urn:microsoft.com/office/officeart/2005/8/layout/radial2"/>
    <dgm:cxn modelId="{D990178B-0C02-4AE4-805F-AB418ADEA507}" type="presOf" srcId="{A7CAB725-624B-43C7-9B51-8CBA8A650964}" destId="{AB97B85F-C10D-4ED9-AE90-5E43177239AF}" srcOrd="0" destOrd="0" presId="urn:microsoft.com/office/officeart/2005/8/layout/radial2"/>
    <dgm:cxn modelId="{8000E175-0998-4382-AE7A-D6E88E67F8B1}" type="presOf" srcId="{CF32F0CD-1A47-48E6-B3EB-588445C8ECC9}" destId="{F9245225-DACD-4A12-B000-8C131B1D24C9}" srcOrd="0" destOrd="0" presId="urn:microsoft.com/office/officeart/2005/8/layout/radial2"/>
    <dgm:cxn modelId="{82E20149-5DC2-4807-B76D-12C4DAB0CD90}" srcId="{62EB6CC0-ADB3-4194-B334-C74481F43C29}" destId="{A456619D-D860-4595-95E2-F030B17FA8BD}" srcOrd="8" destOrd="0" parTransId="{B31E692A-7248-4A7E-B833-1A2F07D6BA4B}" sibTransId="{82C80556-E0AA-444A-AB75-3372769B1B01}"/>
    <dgm:cxn modelId="{D3828984-0ED0-4403-8E90-A9D99AB5182C}" srcId="{62EB6CC0-ADB3-4194-B334-C74481F43C29}" destId="{6432B73D-760A-4569-8328-C76602528D7F}" srcOrd="2" destOrd="0" parTransId="{ABA8BA5B-B4FB-49B3-8CB9-0417BEBBBB9A}" sibTransId="{236DCA7C-63C7-44C7-B5E9-815531BCBFC2}"/>
    <dgm:cxn modelId="{645FEF70-0B5C-4E86-B89E-F3BE4336B207}" type="presOf" srcId="{CB7DDB27-3A29-4847-8B22-2372103EE529}" destId="{C5AF64E5-E20F-4439-95C5-6AF92E348BF2}" srcOrd="0" destOrd="0" presId="urn:microsoft.com/office/officeart/2005/8/layout/radial2"/>
    <dgm:cxn modelId="{1130E248-97E9-4D3F-AE98-338945B1A11B}" srcId="{62EB6CC0-ADB3-4194-B334-C74481F43C29}" destId="{BF502859-2904-4845-B1DB-8097167B4101}" srcOrd="0" destOrd="0" parTransId="{6FA19243-B2D0-4EDF-99B6-BCFE6360F364}" sibTransId="{8CDB80A9-C3A9-4609-969A-C1F7E2512BCA}"/>
    <dgm:cxn modelId="{4614642D-A6CC-4088-BF6B-A4BF403BC240}" type="presOf" srcId="{BCDA3616-5B97-43C9-AC78-388895EED79B}" destId="{1154CC89-9656-470F-BAE7-918C449D837B}" srcOrd="0" destOrd="0" presId="urn:microsoft.com/office/officeart/2005/8/layout/radial2"/>
    <dgm:cxn modelId="{EFBD319F-CC41-4466-9D3A-F4CCCA1CAD57}" srcId="{62EB6CC0-ADB3-4194-B334-C74481F43C29}" destId="{A488E2FF-CBAF-4E24-9444-6464B4B14CA7}" srcOrd="9" destOrd="0" parTransId="{1790411F-039C-4FC9-976A-D2CC429CEE27}" sibTransId="{ECB8B1F2-DA05-4F01-96DA-45E2F78D3C1B}"/>
    <dgm:cxn modelId="{4FCBF255-4D66-4CF6-BA95-0A6108306E85}" type="presOf" srcId="{A488E2FF-CBAF-4E24-9444-6464B4B14CA7}" destId="{B0BEAE24-7334-4625-B3F7-BC391C22C7A4}" srcOrd="0" destOrd="0" presId="urn:microsoft.com/office/officeart/2005/8/layout/radial2"/>
    <dgm:cxn modelId="{07BF9F68-A0BD-4503-8EC7-10A17E7B428C}" type="presOf" srcId="{410E7C2B-782B-49CD-AFFB-E1A4332C6E03}" destId="{9B4C8649-4CF6-471A-8E83-0374EE096567}" srcOrd="0" destOrd="0" presId="urn:microsoft.com/office/officeart/2005/8/layout/radial2"/>
    <dgm:cxn modelId="{3AC87E89-F535-4FEF-8696-5BF891D95C4C}" type="presOf" srcId="{1790411F-039C-4FC9-976A-D2CC429CEE27}" destId="{B77DB324-4DD7-4DB9-9F16-1F32B79381C7}" srcOrd="0" destOrd="0" presId="urn:microsoft.com/office/officeart/2005/8/layout/radial2"/>
    <dgm:cxn modelId="{15436256-5E6E-4317-BD5B-6AD26B7592D6}" type="presParOf" srcId="{4FB0E587-09CE-4108-AB5C-27B0A2A6133E}" destId="{359D13EB-AAB8-4443-9D19-B9C727E40DFF}" srcOrd="0" destOrd="0" presId="urn:microsoft.com/office/officeart/2005/8/layout/radial2"/>
    <dgm:cxn modelId="{051D6DA3-45B8-4B1D-8B3C-209083D93496}" type="presParOf" srcId="{359D13EB-AAB8-4443-9D19-B9C727E40DFF}" destId="{D30064E6-F509-47B7-B012-CC4724795F0F}" srcOrd="0" destOrd="0" presId="urn:microsoft.com/office/officeart/2005/8/layout/radial2"/>
    <dgm:cxn modelId="{85688C68-11E9-492D-BEDD-5FE97B1FA8C9}" type="presParOf" srcId="{D30064E6-F509-47B7-B012-CC4724795F0F}" destId="{4A73E547-3AC3-48AF-9321-0CED2CF1B308}" srcOrd="0" destOrd="0" presId="urn:microsoft.com/office/officeart/2005/8/layout/radial2"/>
    <dgm:cxn modelId="{B7225854-95A2-4374-9551-13DCBCB6E9E0}" type="presParOf" srcId="{D30064E6-F509-47B7-B012-CC4724795F0F}" destId="{C3F32FEF-4AC2-477A-8E65-FE99CBBBFEE0}" srcOrd="1" destOrd="0" presId="urn:microsoft.com/office/officeart/2005/8/layout/radial2"/>
    <dgm:cxn modelId="{28FB622A-854E-46C0-A61E-965DC5808838}" type="presParOf" srcId="{359D13EB-AAB8-4443-9D19-B9C727E40DFF}" destId="{88850024-1CFD-453D-A19D-640FD6E3AD50}" srcOrd="1" destOrd="0" presId="urn:microsoft.com/office/officeart/2005/8/layout/radial2"/>
    <dgm:cxn modelId="{817023A1-05F6-4630-A75D-4B268082CBAF}" type="presParOf" srcId="{359D13EB-AAB8-4443-9D19-B9C727E40DFF}" destId="{9DF59F9B-0531-48A2-BEBF-AD3AA81A2AEF}" srcOrd="2" destOrd="0" presId="urn:microsoft.com/office/officeart/2005/8/layout/radial2"/>
    <dgm:cxn modelId="{15927A32-7B43-4AAD-89DA-0C5480B56EE4}" type="presParOf" srcId="{9DF59F9B-0531-48A2-BEBF-AD3AA81A2AEF}" destId="{6FCA2629-4016-48B7-A4D3-5DF42EDDD2D2}" srcOrd="0" destOrd="0" presId="urn:microsoft.com/office/officeart/2005/8/layout/radial2"/>
    <dgm:cxn modelId="{633404F3-15EB-41EC-A5F4-5351B41839EC}" type="presParOf" srcId="{9DF59F9B-0531-48A2-BEBF-AD3AA81A2AEF}" destId="{5397B46E-AB12-4ADD-97C8-B63F3552E4C8}" srcOrd="1" destOrd="0" presId="urn:microsoft.com/office/officeart/2005/8/layout/radial2"/>
    <dgm:cxn modelId="{B0C06A84-919F-4D61-AFAF-04920FE4D6DD}" type="presParOf" srcId="{359D13EB-AAB8-4443-9D19-B9C727E40DFF}" destId="{0731A307-DEE7-4459-94A8-BD914A2935E0}" srcOrd="3" destOrd="0" presId="urn:microsoft.com/office/officeart/2005/8/layout/radial2"/>
    <dgm:cxn modelId="{CD5373CB-792E-483B-84E2-C1008DFC1C8E}" type="presParOf" srcId="{359D13EB-AAB8-4443-9D19-B9C727E40DFF}" destId="{8A672516-5193-4B00-82A5-8F0ABDC0E8B3}" srcOrd="4" destOrd="0" presId="urn:microsoft.com/office/officeart/2005/8/layout/radial2"/>
    <dgm:cxn modelId="{B7F98717-C2FA-4773-9D2C-015832AB09E9}" type="presParOf" srcId="{8A672516-5193-4B00-82A5-8F0ABDC0E8B3}" destId="{C5AF64E5-E20F-4439-95C5-6AF92E348BF2}" srcOrd="0" destOrd="0" presId="urn:microsoft.com/office/officeart/2005/8/layout/radial2"/>
    <dgm:cxn modelId="{F09CA01E-EE93-434D-8DA8-CD3D8CAEBCAE}" type="presParOf" srcId="{8A672516-5193-4B00-82A5-8F0ABDC0E8B3}" destId="{17A6F8ED-0364-466B-8557-D69A149926BD}" srcOrd="1" destOrd="0" presId="urn:microsoft.com/office/officeart/2005/8/layout/radial2"/>
    <dgm:cxn modelId="{C41D938D-C104-48C6-97B6-A98FAB66D3C5}" type="presParOf" srcId="{359D13EB-AAB8-4443-9D19-B9C727E40DFF}" destId="{1A301133-1B12-410C-8756-518BFE92C491}" srcOrd="5" destOrd="0" presId="urn:microsoft.com/office/officeart/2005/8/layout/radial2"/>
    <dgm:cxn modelId="{B827B68F-979E-435C-83CF-609277970184}" type="presParOf" srcId="{359D13EB-AAB8-4443-9D19-B9C727E40DFF}" destId="{399FCADA-A387-4E58-8C31-82F04C51C3F1}" srcOrd="6" destOrd="0" presId="urn:microsoft.com/office/officeart/2005/8/layout/radial2"/>
    <dgm:cxn modelId="{D52E8556-6B7F-4AB9-8614-81C218800A61}" type="presParOf" srcId="{399FCADA-A387-4E58-8C31-82F04C51C3F1}" destId="{2D269B46-1D32-48BB-B55E-167F46620895}" srcOrd="0" destOrd="0" presId="urn:microsoft.com/office/officeart/2005/8/layout/radial2"/>
    <dgm:cxn modelId="{CAB473E3-B9FE-4380-A54C-C4724D50B72F}" type="presParOf" srcId="{399FCADA-A387-4E58-8C31-82F04C51C3F1}" destId="{AE56B63C-20E8-44F5-A10C-77020198B56C}" srcOrd="1" destOrd="0" presId="urn:microsoft.com/office/officeart/2005/8/layout/radial2"/>
    <dgm:cxn modelId="{E5115CF2-4544-4E4B-90DE-07EC73F9FB45}" type="presParOf" srcId="{359D13EB-AAB8-4443-9D19-B9C727E40DFF}" destId="{230A8C2E-8817-4AAE-A24C-6D2B6A922C42}" srcOrd="7" destOrd="0" presId="urn:microsoft.com/office/officeart/2005/8/layout/radial2"/>
    <dgm:cxn modelId="{31B9E395-F5E6-4EC9-9A82-442D25C62694}" type="presParOf" srcId="{359D13EB-AAB8-4443-9D19-B9C727E40DFF}" destId="{D41D0D3D-A4BF-4C95-9437-20BAD4673386}" srcOrd="8" destOrd="0" presId="urn:microsoft.com/office/officeart/2005/8/layout/radial2"/>
    <dgm:cxn modelId="{59D350AB-A3A0-4C12-B02B-FCA263FE50D7}" type="presParOf" srcId="{D41D0D3D-A4BF-4C95-9437-20BAD4673386}" destId="{946CECEC-9B1A-4C6A-AD04-C7FC1AE542A5}" srcOrd="0" destOrd="0" presId="urn:microsoft.com/office/officeart/2005/8/layout/radial2"/>
    <dgm:cxn modelId="{0A075165-58E6-4A0C-B843-91B7C833442A}" type="presParOf" srcId="{D41D0D3D-A4BF-4C95-9437-20BAD4673386}" destId="{1D8FBC40-1E20-4BC4-B0FD-96F148F1528D}" srcOrd="1" destOrd="0" presId="urn:microsoft.com/office/officeart/2005/8/layout/radial2"/>
    <dgm:cxn modelId="{4401C295-C9B5-42DE-8312-7432B318FF8F}" type="presParOf" srcId="{359D13EB-AAB8-4443-9D19-B9C727E40DFF}" destId="{93D616DF-74AF-4F19-A508-791B10434E94}" srcOrd="9" destOrd="0" presId="urn:microsoft.com/office/officeart/2005/8/layout/radial2"/>
    <dgm:cxn modelId="{71A6C24C-CBB9-44C9-8C52-DD61A98AF97A}" type="presParOf" srcId="{359D13EB-AAB8-4443-9D19-B9C727E40DFF}" destId="{473189CF-782E-4A83-A703-8E530EE8E8D6}" srcOrd="10" destOrd="0" presId="urn:microsoft.com/office/officeart/2005/8/layout/radial2"/>
    <dgm:cxn modelId="{7E238257-DB57-46ED-B461-F1287FF02014}" type="presParOf" srcId="{473189CF-782E-4A83-A703-8E530EE8E8D6}" destId="{9B4C8649-4CF6-471A-8E83-0374EE096567}" srcOrd="0" destOrd="0" presId="urn:microsoft.com/office/officeart/2005/8/layout/radial2"/>
    <dgm:cxn modelId="{9CAA5970-DB42-4CFB-9186-2DAC7174360D}" type="presParOf" srcId="{473189CF-782E-4A83-A703-8E530EE8E8D6}" destId="{EF6DE3EF-D05E-474B-8C03-78C00FABCFD6}" srcOrd="1" destOrd="0" presId="urn:microsoft.com/office/officeart/2005/8/layout/radial2"/>
    <dgm:cxn modelId="{4C6C09A1-C5E6-4C56-A525-12F0D86A41BC}" type="presParOf" srcId="{359D13EB-AAB8-4443-9D19-B9C727E40DFF}" destId="{AB97B85F-C10D-4ED9-AE90-5E43177239AF}" srcOrd="11" destOrd="0" presId="urn:microsoft.com/office/officeart/2005/8/layout/radial2"/>
    <dgm:cxn modelId="{75F14E2E-F5AC-4306-A929-3A04FA0A0B91}" type="presParOf" srcId="{359D13EB-AAB8-4443-9D19-B9C727E40DFF}" destId="{76EC1811-7761-415F-B660-BBE4CD399861}" srcOrd="12" destOrd="0" presId="urn:microsoft.com/office/officeart/2005/8/layout/radial2"/>
    <dgm:cxn modelId="{25663386-FA65-407B-B4C4-CA49E28CA7EF}" type="presParOf" srcId="{76EC1811-7761-415F-B660-BBE4CD399861}" destId="{A5FD44AE-64BF-423D-9EEA-DBA6FB144B55}" srcOrd="0" destOrd="0" presId="urn:microsoft.com/office/officeart/2005/8/layout/radial2"/>
    <dgm:cxn modelId="{5F4D44C4-2A6B-428C-8FC1-12CBA6DBC39C}" type="presParOf" srcId="{76EC1811-7761-415F-B660-BBE4CD399861}" destId="{034B8FD9-9536-4514-8B35-03066060923C}" srcOrd="1" destOrd="0" presId="urn:microsoft.com/office/officeart/2005/8/layout/radial2"/>
    <dgm:cxn modelId="{E08E3AFC-4412-4B49-B1CC-1F58DBF867A1}" type="presParOf" srcId="{359D13EB-AAB8-4443-9D19-B9C727E40DFF}" destId="{1154CC89-9656-470F-BAE7-918C449D837B}" srcOrd="13" destOrd="0" presId="urn:microsoft.com/office/officeart/2005/8/layout/radial2"/>
    <dgm:cxn modelId="{84DE5258-8C68-4AEF-BE88-8B64F2ADE82F}" type="presParOf" srcId="{359D13EB-AAB8-4443-9D19-B9C727E40DFF}" destId="{24307CE5-8D06-4060-9E5D-735D1B73B6D7}" srcOrd="14" destOrd="0" presId="urn:microsoft.com/office/officeart/2005/8/layout/radial2"/>
    <dgm:cxn modelId="{6C4B8DFE-3259-4C8F-AC4E-4DF5889CEEF3}" type="presParOf" srcId="{24307CE5-8D06-4060-9E5D-735D1B73B6D7}" destId="{F9245225-DACD-4A12-B000-8C131B1D24C9}" srcOrd="0" destOrd="0" presId="urn:microsoft.com/office/officeart/2005/8/layout/radial2"/>
    <dgm:cxn modelId="{21B597CE-A7B1-4C8E-BA99-F4A818370327}" type="presParOf" srcId="{24307CE5-8D06-4060-9E5D-735D1B73B6D7}" destId="{3AEB5E74-E392-41F9-8BEB-7DEAD362135E}" srcOrd="1" destOrd="0" presId="urn:microsoft.com/office/officeart/2005/8/layout/radial2"/>
    <dgm:cxn modelId="{9C992680-D86A-4703-9FBC-0961267EA683}" type="presParOf" srcId="{359D13EB-AAB8-4443-9D19-B9C727E40DFF}" destId="{87C87086-A7A6-4693-A2BE-561536098EF4}" srcOrd="15" destOrd="0" presId="urn:microsoft.com/office/officeart/2005/8/layout/radial2"/>
    <dgm:cxn modelId="{B1BAD9D4-EABF-45A0-8F45-3C50514B6F88}" type="presParOf" srcId="{359D13EB-AAB8-4443-9D19-B9C727E40DFF}" destId="{2F5BE8C1-B783-451E-8FD0-57CDDDDBC53F}" srcOrd="16" destOrd="0" presId="urn:microsoft.com/office/officeart/2005/8/layout/radial2"/>
    <dgm:cxn modelId="{966B9D6C-6951-49EF-8AE0-E5E21A16B8C3}" type="presParOf" srcId="{2F5BE8C1-B783-451E-8FD0-57CDDDDBC53F}" destId="{0974AE6F-8FA5-41FF-A9F6-77B62CBD8394}" srcOrd="0" destOrd="0" presId="urn:microsoft.com/office/officeart/2005/8/layout/radial2"/>
    <dgm:cxn modelId="{A383D73E-4D29-4AF1-A814-B4B2C5A0911A}" type="presParOf" srcId="{2F5BE8C1-B783-451E-8FD0-57CDDDDBC53F}" destId="{7593EEFE-A530-4CDA-9E17-0348A07F8D3D}" srcOrd="1" destOrd="0" presId="urn:microsoft.com/office/officeart/2005/8/layout/radial2"/>
    <dgm:cxn modelId="{76B01261-EBC8-4997-92FB-74855E6AC9B5}" type="presParOf" srcId="{359D13EB-AAB8-4443-9D19-B9C727E40DFF}" destId="{72BFE7BF-82F9-41C8-AEF5-EA960B2C26E1}" srcOrd="17" destOrd="0" presId="urn:microsoft.com/office/officeart/2005/8/layout/radial2"/>
    <dgm:cxn modelId="{3E95E6B2-9D70-4DA3-A753-3D1D006CCC3F}" type="presParOf" srcId="{359D13EB-AAB8-4443-9D19-B9C727E40DFF}" destId="{316986F5-FBA7-4C36-85E7-80D0CBF36240}" srcOrd="18" destOrd="0" presId="urn:microsoft.com/office/officeart/2005/8/layout/radial2"/>
    <dgm:cxn modelId="{0622BFAA-CAFB-4A0F-9DE8-B06803D7768F}" type="presParOf" srcId="{316986F5-FBA7-4C36-85E7-80D0CBF36240}" destId="{792C9FD9-9030-4106-953C-0845DA314420}" srcOrd="0" destOrd="0" presId="urn:microsoft.com/office/officeart/2005/8/layout/radial2"/>
    <dgm:cxn modelId="{F2E5D8FA-0318-4802-BA5D-4FCDDAE09BB1}" type="presParOf" srcId="{316986F5-FBA7-4C36-85E7-80D0CBF36240}" destId="{7740D6E9-DE3F-4A73-B872-BE26E76D64AB}" srcOrd="1" destOrd="0" presId="urn:microsoft.com/office/officeart/2005/8/layout/radial2"/>
    <dgm:cxn modelId="{8C43FE2F-FFE9-41D5-90BF-EC3648F9B5DB}" type="presParOf" srcId="{359D13EB-AAB8-4443-9D19-B9C727E40DFF}" destId="{B77DB324-4DD7-4DB9-9F16-1F32B79381C7}" srcOrd="19" destOrd="0" presId="urn:microsoft.com/office/officeart/2005/8/layout/radial2"/>
    <dgm:cxn modelId="{EE72BBEF-5F86-4F07-A220-9D278CA8897F}" type="presParOf" srcId="{359D13EB-AAB8-4443-9D19-B9C727E40DFF}" destId="{822A2670-350C-4CED-B9F7-1A5E8621021B}" srcOrd="20" destOrd="0" presId="urn:microsoft.com/office/officeart/2005/8/layout/radial2"/>
    <dgm:cxn modelId="{A2458F74-FB5D-44DD-8E17-F7F0BE2B5DD7}" type="presParOf" srcId="{822A2670-350C-4CED-B9F7-1A5E8621021B}" destId="{B0BEAE24-7334-4625-B3F7-BC391C22C7A4}" srcOrd="0" destOrd="0" presId="urn:microsoft.com/office/officeart/2005/8/layout/radial2"/>
    <dgm:cxn modelId="{C084CC5F-3BCE-4CB7-9898-4804A848E3B8}" type="presParOf" srcId="{822A2670-350C-4CED-B9F7-1A5E8621021B}" destId="{BF4D8A72-CC50-4B21-9879-897713E99D8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EB6CC0-ADB3-4194-B334-C74481F43C2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502859-2904-4845-B1DB-8097167B41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6FA19243-B2D0-4EDF-99B6-BCFE6360F364}" type="parTrans" cxnId="{1130E248-97E9-4D3F-AE98-338945B1A11B}">
      <dgm:prSet/>
      <dgm:spPr/>
      <dgm:t>
        <a:bodyPr/>
        <a:lstStyle/>
        <a:p>
          <a:endParaRPr lang="en-US"/>
        </a:p>
      </dgm:t>
    </dgm:pt>
    <dgm:pt modelId="{8CDB80A9-C3A9-4609-969A-C1F7E2512BCA}" type="sibTrans" cxnId="{1130E248-97E9-4D3F-AE98-338945B1A11B}">
      <dgm:prSet/>
      <dgm:spPr/>
      <dgm:t>
        <a:bodyPr/>
        <a:lstStyle/>
        <a:p>
          <a:endParaRPr lang="en-US"/>
        </a:p>
      </dgm:t>
    </dgm:pt>
    <dgm:pt modelId="{CD274344-4DE6-4CAB-873A-244F46D74D8B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164F6E83-099A-4CAA-B89D-9C55EA111218}" type="parTrans" cxnId="{C61107E6-BD17-44E1-AA18-9332F4C97445}">
      <dgm:prSet/>
      <dgm:spPr/>
      <dgm:t>
        <a:bodyPr/>
        <a:lstStyle/>
        <a:p>
          <a:endParaRPr lang="en-US"/>
        </a:p>
      </dgm:t>
    </dgm:pt>
    <dgm:pt modelId="{E1879640-0D57-488D-835F-F31B4EE8125F}" type="sibTrans" cxnId="{C61107E6-BD17-44E1-AA18-9332F4C97445}">
      <dgm:prSet/>
      <dgm:spPr/>
      <dgm:t>
        <a:bodyPr/>
        <a:lstStyle/>
        <a:p>
          <a:endParaRPr lang="en-US"/>
        </a:p>
      </dgm:t>
    </dgm:pt>
    <dgm:pt modelId="{CB7DDB27-3A29-4847-8B22-2372103EE529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48F49583-D5B2-4D53-914D-9B33C1492B56}" type="parTrans" cxnId="{48328A77-B9E1-4C10-9FEC-2DD7DCA6F839}">
      <dgm:prSet/>
      <dgm:spPr/>
      <dgm:t>
        <a:bodyPr/>
        <a:lstStyle/>
        <a:p>
          <a:endParaRPr lang="en-US"/>
        </a:p>
      </dgm:t>
    </dgm:pt>
    <dgm:pt modelId="{D500C5F1-6980-4B8B-B059-10A68DEDB337}" type="sibTrans" cxnId="{48328A77-B9E1-4C10-9FEC-2DD7DCA6F839}">
      <dgm:prSet/>
      <dgm:spPr/>
      <dgm:t>
        <a:bodyPr/>
        <a:lstStyle/>
        <a:p>
          <a:endParaRPr lang="en-US"/>
        </a:p>
      </dgm:t>
    </dgm:pt>
    <dgm:pt modelId="{C77E583F-5519-449E-AAD0-4BC2BC6288E3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E709A82E-9C83-4632-A5BE-7C9605C4ED85}" type="parTrans" cxnId="{01033598-3AD7-4E21-A133-5C849D2FBB67}">
      <dgm:prSet/>
      <dgm:spPr/>
      <dgm:t>
        <a:bodyPr/>
        <a:lstStyle/>
        <a:p>
          <a:endParaRPr lang="en-US"/>
        </a:p>
      </dgm:t>
    </dgm:pt>
    <dgm:pt modelId="{193E4A88-8414-46DC-BE02-D5636C63E4D8}" type="sibTrans" cxnId="{01033598-3AD7-4E21-A133-5C849D2FBB67}">
      <dgm:prSet/>
      <dgm:spPr/>
      <dgm:t>
        <a:bodyPr/>
        <a:lstStyle/>
        <a:p>
          <a:endParaRPr lang="en-US"/>
        </a:p>
      </dgm:t>
    </dgm:pt>
    <dgm:pt modelId="{6432B73D-760A-4569-8328-C76602528D7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 smtClean="0"/>
        </a:p>
        <a:p>
          <a:r>
            <a:rPr lang="en-US" dirty="0" smtClean="0"/>
            <a:t>2		</a:t>
          </a:r>
          <a:endParaRPr lang="en-US" dirty="0"/>
        </a:p>
      </dgm:t>
    </dgm:pt>
    <dgm:pt modelId="{ABA8BA5B-B4FB-49B3-8CB9-0417BEBBBB9A}" type="parTrans" cxnId="{D3828984-0ED0-4403-8E90-A9D99AB5182C}">
      <dgm:prSet/>
      <dgm:spPr/>
      <dgm:t>
        <a:bodyPr/>
        <a:lstStyle/>
        <a:p>
          <a:endParaRPr lang="en-US"/>
        </a:p>
      </dgm:t>
    </dgm:pt>
    <dgm:pt modelId="{236DCA7C-63C7-44C7-B5E9-815531BCBFC2}" type="sibTrans" cxnId="{D3828984-0ED0-4403-8E90-A9D99AB5182C}">
      <dgm:prSet/>
      <dgm:spPr/>
      <dgm:t>
        <a:bodyPr/>
        <a:lstStyle/>
        <a:p>
          <a:endParaRPr lang="en-US"/>
        </a:p>
      </dgm:t>
    </dgm:pt>
    <dgm:pt modelId="{D3CB3BA3-95BE-4B06-87EC-3128143106FE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9B62DF2C-62C1-4EA9-A6EF-367468120345}" type="parTrans" cxnId="{FE708032-85CB-4E24-B90E-302C702E19F5}">
      <dgm:prSet/>
      <dgm:spPr/>
      <dgm:t>
        <a:bodyPr/>
        <a:lstStyle/>
        <a:p>
          <a:endParaRPr lang="en-US"/>
        </a:p>
      </dgm:t>
    </dgm:pt>
    <dgm:pt modelId="{8DB329B2-60CA-47D5-9604-9D3693D0C632}" type="sibTrans" cxnId="{FE708032-85CB-4E24-B90E-302C702E19F5}">
      <dgm:prSet/>
      <dgm:spPr/>
      <dgm:t>
        <a:bodyPr/>
        <a:lstStyle/>
        <a:p>
          <a:endParaRPr lang="en-US"/>
        </a:p>
      </dgm:t>
    </dgm:pt>
    <dgm:pt modelId="{577E9011-DECA-44B4-8248-E6387A8E161B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EDD89895-AA98-43E0-9C34-E65E8437F67B}" type="parTrans" cxnId="{5ED4C8C6-2D95-4602-A931-EECB5EAB23D5}">
      <dgm:prSet/>
      <dgm:spPr/>
      <dgm:t>
        <a:bodyPr/>
        <a:lstStyle/>
        <a:p>
          <a:endParaRPr lang="en-US"/>
        </a:p>
      </dgm:t>
    </dgm:pt>
    <dgm:pt modelId="{F7B1600E-1949-4A3E-B6F3-84545F830FED}" type="sibTrans" cxnId="{5ED4C8C6-2D95-4602-A931-EECB5EAB23D5}">
      <dgm:prSet/>
      <dgm:spPr/>
      <dgm:t>
        <a:bodyPr/>
        <a:lstStyle/>
        <a:p>
          <a:endParaRPr lang="en-US"/>
        </a:p>
      </dgm:t>
    </dgm:pt>
    <dgm:pt modelId="{410E7C2B-782B-49CD-AFFB-E1A4332C6E03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F429E4D-D42E-439A-9442-8E2B98E4D73C}" type="parTrans" cxnId="{1D5ED388-8601-404F-88B9-5C57EAA249D4}">
      <dgm:prSet/>
      <dgm:spPr/>
      <dgm:t>
        <a:bodyPr/>
        <a:lstStyle/>
        <a:p>
          <a:endParaRPr lang="en-US"/>
        </a:p>
      </dgm:t>
    </dgm:pt>
    <dgm:pt modelId="{DF7DA845-F471-492A-ACF9-D575F637F8CF}" type="sibTrans" cxnId="{1D5ED388-8601-404F-88B9-5C57EAA249D4}">
      <dgm:prSet/>
      <dgm:spPr/>
      <dgm:t>
        <a:bodyPr/>
        <a:lstStyle/>
        <a:p>
          <a:endParaRPr lang="en-US"/>
        </a:p>
      </dgm:t>
    </dgm:pt>
    <dgm:pt modelId="{52C3B88D-484F-4011-A50D-85E5D0B57E61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7CAB725-624B-43C7-9B51-8CBA8A650964}" type="parTrans" cxnId="{66B3D935-A535-4B13-9B12-38DE9DF1119B}">
      <dgm:prSet/>
      <dgm:spPr/>
      <dgm:t>
        <a:bodyPr/>
        <a:lstStyle/>
        <a:p>
          <a:endParaRPr lang="en-US"/>
        </a:p>
      </dgm:t>
    </dgm:pt>
    <dgm:pt modelId="{78225D6F-4A38-440B-9FF0-D7F770918C68}" type="sibTrans" cxnId="{66B3D935-A535-4B13-9B12-38DE9DF1119B}">
      <dgm:prSet/>
      <dgm:spPr/>
      <dgm:t>
        <a:bodyPr/>
        <a:lstStyle/>
        <a:p>
          <a:endParaRPr lang="en-US"/>
        </a:p>
      </dgm:t>
    </dgm:pt>
    <dgm:pt modelId="{CF32F0CD-1A47-48E6-B3EB-588445C8ECC9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CDA3616-5B97-43C9-AC78-388895EED79B}" type="parTrans" cxnId="{DD047977-3F59-4906-B7AF-FB42BB962A91}">
      <dgm:prSet/>
      <dgm:spPr/>
      <dgm:t>
        <a:bodyPr/>
        <a:lstStyle/>
        <a:p>
          <a:endParaRPr lang="en-US"/>
        </a:p>
      </dgm:t>
    </dgm:pt>
    <dgm:pt modelId="{B9DC8067-A2E1-41BB-974B-5688AC9CC6FB}" type="sibTrans" cxnId="{DD047977-3F59-4906-B7AF-FB42BB962A91}">
      <dgm:prSet/>
      <dgm:spPr/>
      <dgm:t>
        <a:bodyPr/>
        <a:lstStyle/>
        <a:p>
          <a:endParaRPr lang="en-US"/>
        </a:p>
      </dgm:t>
    </dgm:pt>
    <dgm:pt modelId="{87C0345E-5521-4F75-BF74-1928314FCE52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7B0C7D5C-635B-445D-B898-29AE4BD1E962}" type="parTrans" cxnId="{9E32BE45-6B00-4C91-BEC9-A4A7DF4B6DB3}">
      <dgm:prSet/>
      <dgm:spPr/>
      <dgm:t>
        <a:bodyPr/>
        <a:lstStyle/>
        <a:p>
          <a:endParaRPr lang="en-US"/>
        </a:p>
      </dgm:t>
    </dgm:pt>
    <dgm:pt modelId="{26A7173E-1326-458A-A27C-2D999828F48E}" type="sibTrans" cxnId="{9E32BE45-6B00-4C91-BEC9-A4A7DF4B6DB3}">
      <dgm:prSet/>
      <dgm:spPr/>
      <dgm:t>
        <a:bodyPr/>
        <a:lstStyle/>
        <a:p>
          <a:endParaRPr lang="en-US"/>
        </a:p>
      </dgm:t>
    </dgm:pt>
    <dgm:pt modelId="{A456619D-D860-4595-95E2-F030B17FA8BD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31E692A-7248-4A7E-B833-1A2F07D6BA4B}" type="parTrans" cxnId="{82E20149-5DC2-4807-B76D-12C4DAB0CD90}">
      <dgm:prSet/>
      <dgm:spPr/>
      <dgm:t>
        <a:bodyPr/>
        <a:lstStyle/>
        <a:p>
          <a:endParaRPr lang="en-US"/>
        </a:p>
      </dgm:t>
    </dgm:pt>
    <dgm:pt modelId="{82C80556-E0AA-444A-AB75-3372769B1B01}" type="sibTrans" cxnId="{82E20149-5DC2-4807-B76D-12C4DAB0CD90}">
      <dgm:prSet/>
      <dgm:spPr/>
      <dgm:t>
        <a:bodyPr/>
        <a:lstStyle/>
        <a:p>
          <a:endParaRPr lang="en-US"/>
        </a:p>
      </dgm:t>
    </dgm:pt>
    <dgm:pt modelId="{A488E2FF-CBAF-4E24-9444-6464B4B14CA7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1790411F-039C-4FC9-976A-D2CC429CEE27}" type="parTrans" cxnId="{EFBD319F-CC41-4466-9D3A-F4CCCA1CAD57}">
      <dgm:prSet/>
      <dgm:spPr/>
      <dgm:t>
        <a:bodyPr/>
        <a:lstStyle/>
        <a:p>
          <a:endParaRPr lang="en-US"/>
        </a:p>
      </dgm:t>
    </dgm:pt>
    <dgm:pt modelId="{ECB8B1F2-DA05-4F01-96DA-45E2F78D3C1B}" type="sibTrans" cxnId="{EFBD319F-CC41-4466-9D3A-F4CCCA1CAD57}">
      <dgm:prSet/>
      <dgm:spPr/>
      <dgm:t>
        <a:bodyPr/>
        <a:lstStyle/>
        <a:p>
          <a:endParaRPr lang="en-US"/>
        </a:p>
      </dgm:t>
    </dgm:pt>
    <dgm:pt modelId="{4FB0E587-09CE-4108-AB5C-27B0A2A6133E}" type="pres">
      <dgm:prSet presAssocID="{62EB6CC0-ADB3-4194-B334-C74481F43C2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359D13EB-AAB8-4443-9D19-B9C727E40DFF}" type="pres">
      <dgm:prSet presAssocID="{62EB6CC0-ADB3-4194-B334-C74481F43C29}" presName="cycle" presStyleCnt="0"/>
      <dgm:spPr/>
    </dgm:pt>
    <dgm:pt modelId="{D30064E6-F509-47B7-B012-CC4724795F0F}" type="pres">
      <dgm:prSet presAssocID="{62EB6CC0-ADB3-4194-B334-C74481F43C29}" presName="centerShape" presStyleCnt="0"/>
      <dgm:spPr/>
    </dgm:pt>
    <dgm:pt modelId="{4A73E547-3AC3-48AF-9321-0CED2CF1B308}" type="pres">
      <dgm:prSet presAssocID="{62EB6CC0-ADB3-4194-B334-C74481F43C29}" presName="connSite" presStyleLbl="node1" presStyleIdx="0" presStyleCnt="11"/>
      <dgm:spPr/>
    </dgm:pt>
    <dgm:pt modelId="{C3F32FEF-4AC2-477A-8E65-FE99CBBBFEE0}" type="pres">
      <dgm:prSet presAssocID="{62EB6CC0-ADB3-4194-B334-C74481F43C29}" presName="visible" presStyleLbl="node1" presStyleIdx="0" presStyleCnt="11"/>
      <dgm:spPr/>
    </dgm:pt>
    <dgm:pt modelId="{88850024-1CFD-453D-A19D-640FD6E3AD50}" type="pres">
      <dgm:prSet presAssocID="{6FA19243-B2D0-4EDF-99B6-BCFE6360F364}" presName="Name25" presStyleLbl="parChTrans1D1" presStyleIdx="0" presStyleCnt="10"/>
      <dgm:spPr/>
    </dgm:pt>
    <dgm:pt modelId="{9DF59F9B-0531-48A2-BEBF-AD3AA81A2AEF}" type="pres">
      <dgm:prSet presAssocID="{BF502859-2904-4845-B1DB-8097167B4101}" presName="node" presStyleCnt="0"/>
      <dgm:spPr/>
    </dgm:pt>
    <dgm:pt modelId="{6FCA2629-4016-48B7-A4D3-5DF42EDDD2D2}" type="pres">
      <dgm:prSet presAssocID="{BF502859-2904-4845-B1DB-8097167B4101}" presName="parentNode" presStyleLbl="node1" presStyleIdx="1" presStyleCnt="11" custLinFactNeighborY="-5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97B46E-AB12-4ADD-97C8-B63F3552E4C8}" type="pres">
      <dgm:prSet presAssocID="{BF502859-2904-4845-B1DB-8097167B4101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1A307-DEE7-4459-94A8-BD914A2935E0}" type="pres">
      <dgm:prSet presAssocID="{48F49583-D5B2-4D53-914D-9B33C1492B56}" presName="Name25" presStyleLbl="parChTrans1D1" presStyleIdx="1" presStyleCnt="10"/>
      <dgm:spPr/>
    </dgm:pt>
    <dgm:pt modelId="{8A672516-5193-4B00-82A5-8F0ABDC0E8B3}" type="pres">
      <dgm:prSet presAssocID="{CB7DDB27-3A29-4847-8B22-2372103EE529}" presName="node" presStyleCnt="0"/>
      <dgm:spPr/>
    </dgm:pt>
    <dgm:pt modelId="{C5AF64E5-E20F-4439-95C5-6AF92E348BF2}" type="pres">
      <dgm:prSet presAssocID="{CB7DDB27-3A29-4847-8B22-2372103EE529}" presName="parentNode" presStyleLbl="node1" presStyleIdx="2" presStyleCnt="11">
        <dgm:presLayoutVars>
          <dgm:chMax val="1"/>
          <dgm:bulletEnabled val="1"/>
        </dgm:presLayoutVars>
      </dgm:prSet>
      <dgm:spPr/>
    </dgm:pt>
    <dgm:pt modelId="{17A6F8ED-0364-466B-8557-D69A149926BD}" type="pres">
      <dgm:prSet presAssocID="{CB7DDB27-3A29-4847-8B22-2372103EE529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01133-1B12-410C-8756-518BFE92C491}" type="pres">
      <dgm:prSet presAssocID="{ABA8BA5B-B4FB-49B3-8CB9-0417BEBBBB9A}" presName="Name25" presStyleLbl="parChTrans1D1" presStyleIdx="2" presStyleCnt="10"/>
      <dgm:spPr/>
    </dgm:pt>
    <dgm:pt modelId="{399FCADA-A387-4E58-8C31-82F04C51C3F1}" type="pres">
      <dgm:prSet presAssocID="{6432B73D-760A-4569-8328-C76602528D7F}" presName="node" presStyleCnt="0"/>
      <dgm:spPr/>
    </dgm:pt>
    <dgm:pt modelId="{2D269B46-1D32-48BB-B55E-167F46620895}" type="pres">
      <dgm:prSet presAssocID="{6432B73D-760A-4569-8328-C76602528D7F}" presName="parentNode" presStyleLbl="node1" presStyleIdx="3" presStyleCnt="11">
        <dgm:presLayoutVars>
          <dgm:chMax val="1"/>
          <dgm:bulletEnabled val="1"/>
        </dgm:presLayoutVars>
      </dgm:prSet>
      <dgm:spPr/>
    </dgm:pt>
    <dgm:pt modelId="{AE56B63C-20E8-44F5-A10C-77020198B56C}" type="pres">
      <dgm:prSet presAssocID="{6432B73D-760A-4569-8328-C76602528D7F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A8C2E-8817-4AAE-A24C-6D2B6A922C42}" type="pres">
      <dgm:prSet presAssocID="{EDD89895-AA98-43E0-9C34-E65E8437F67B}" presName="Name25" presStyleLbl="parChTrans1D1" presStyleIdx="3" presStyleCnt="10"/>
      <dgm:spPr/>
    </dgm:pt>
    <dgm:pt modelId="{D41D0D3D-A4BF-4C95-9437-20BAD4673386}" type="pres">
      <dgm:prSet presAssocID="{577E9011-DECA-44B4-8248-E6387A8E161B}" presName="node" presStyleCnt="0"/>
      <dgm:spPr/>
    </dgm:pt>
    <dgm:pt modelId="{946CECEC-9B1A-4C6A-AD04-C7FC1AE542A5}" type="pres">
      <dgm:prSet presAssocID="{577E9011-DECA-44B4-8248-E6387A8E161B}" presName="parentNode" presStyleLbl="node1" presStyleIdx="4" presStyleCnt="11">
        <dgm:presLayoutVars>
          <dgm:chMax val="1"/>
          <dgm:bulletEnabled val="1"/>
        </dgm:presLayoutVars>
      </dgm:prSet>
      <dgm:spPr/>
    </dgm:pt>
    <dgm:pt modelId="{1D8FBC40-1E20-4BC4-B0FD-96F148F1528D}" type="pres">
      <dgm:prSet presAssocID="{577E9011-DECA-44B4-8248-E6387A8E161B}" presName="childNode" presStyleLbl="revTx" presStyleIdx="2" presStyleCnt="3">
        <dgm:presLayoutVars>
          <dgm:bulletEnabled val="1"/>
        </dgm:presLayoutVars>
      </dgm:prSet>
      <dgm:spPr/>
    </dgm:pt>
    <dgm:pt modelId="{93D616DF-74AF-4F19-A508-791B10434E94}" type="pres">
      <dgm:prSet presAssocID="{AF429E4D-D42E-439A-9442-8E2B98E4D73C}" presName="Name25" presStyleLbl="parChTrans1D1" presStyleIdx="4" presStyleCnt="10"/>
      <dgm:spPr/>
    </dgm:pt>
    <dgm:pt modelId="{473189CF-782E-4A83-A703-8E530EE8E8D6}" type="pres">
      <dgm:prSet presAssocID="{410E7C2B-782B-49CD-AFFB-E1A4332C6E03}" presName="node" presStyleCnt="0"/>
      <dgm:spPr/>
    </dgm:pt>
    <dgm:pt modelId="{9B4C8649-4CF6-471A-8E83-0374EE096567}" type="pres">
      <dgm:prSet presAssocID="{410E7C2B-782B-49CD-AFFB-E1A4332C6E03}" presName="parentNode" presStyleLbl="node1" presStyleIdx="5" presStyleCnt="11">
        <dgm:presLayoutVars>
          <dgm:chMax val="1"/>
          <dgm:bulletEnabled val="1"/>
        </dgm:presLayoutVars>
      </dgm:prSet>
      <dgm:spPr/>
    </dgm:pt>
    <dgm:pt modelId="{EF6DE3EF-D05E-474B-8C03-78C00FABCFD6}" type="pres">
      <dgm:prSet presAssocID="{410E7C2B-782B-49CD-AFFB-E1A4332C6E03}" presName="childNode" presStyleLbl="revTx" presStyleIdx="2" presStyleCnt="3">
        <dgm:presLayoutVars>
          <dgm:bulletEnabled val="1"/>
        </dgm:presLayoutVars>
      </dgm:prSet>
      <dgm:spPr/>
    </dgm:pt>
    <dgm:pt modelId="{AB97B85F-C10D-4ED9-AE90-5E43177239AF}" type="pres">
      <dgm:prSet presAssocID="{A7CAB725-624B-43C7-9B51-8CBA8A650964}" presName="Name25" presStyleLbl="parChTrans1D1" presStyleIdx="5" presStyleCnt="10"/>
      <dgm:spPr/>
    </dgm:pt>
    <dgm:pt modelId="{76EC1811-7761-415F-B660-BBE4CD399861}" type="pres">
      <dgm:prSet presAssocID="{52C3B88D-484F-4011-A50D-85E5D0B57E61}" presName="node" presStyleCnt="0"/>
      <dgm:spPr/>
    </dgm:pt>
    <dgm:pt modelId="{A5FD44AE-64BF-423D-9EEA-DBA6FB144B55}" type="pres">
      <dgm:prSet presAssocID="{52C3B88D-484F-4011-A50D-85E5D0B57E61}" presName="parentNode" presStyleLbl="node1" presStyleIdx="6" presStyleCnt="11">
        <dgm:presLayoutVars>
          <dgm:chMax val="1"/>
          <dgm:bulletEnabled val="1"/>
        </dgm:presLayoutVars>
      </dgm:prSet>
      <dgm:spPr/>
    </dgm:pt>
    <dgm:pt modelId="{034B8FD9-9536-4514-8B35-03066060923C}" type="pres">
      <dgm:prSet presAssocID="{52C3B88D-484F-4011-A50D-85E5D0B57E61}" presName="childNode" presStyleLbl="revTx" presStyleIdx="2" presStyleCnt="3">
        <dgm:presLayoutVars>
          <dgm:bulletEnabled val="1"/>
        </dgm:presLayoutVars>
      </dgm:prSet>
      <dgm:spPr/>
    </dgm:pt>
    <dgm:pt modelId="{1154CC89-9656-470F-BAE7-918C449D837B}" type="pres">
      <dgm:prSet presAssocID="{BCDA3616-5B97-43C9-AC78-388895EED79B}" presName="Name25" presStyleLbl="parChTrans1D1" presStyleIdx="6" presStyleCnt="10"/>
      <dgm:spPr/>
    </dgm:pt>
    <dgm:pt modelId="{24307CE5-8D06-4060-9E5D-735D1B73B6D7}" type="pres">
      <dgm:prSet presAssocID="{CF32F0CD-1A47-48E6-B3EB-588445C8ECC9}" presName="node" presStyleCnt="0"/>
      <dgm:spPr/>
    </dgm:pt>
    <dgm:pt modelId="{F9245225-DACD-4A12-B000-8C131B1D24C9}" type="pres">
      <dgm:prSet presAssocID="{CF32F0CD-1A47-48E6-B3EB-588445C8ECC9}" presName="parentNode" presStyleLbl="node1" presStyleIdx="7" presStyleCnt="11">
        <dgm:presLayoutVars>
          <dgm:chMax val="1"/>
          <dgm:bulletEnabled val="1"/>
        </dgm:presLayoutVars>
      </dgm:prSet>
      <dgm:spPr/>
    </dgm:pt>
    <dgm:pt modelId="{3AEB5E74-E392-41F9-8BEB-7DEAD362135E}" type="pres">
      <dgm:prSet presAssocID="{CF32F0CD-1A47-48E6-B3EB-588445C8ECC9}" presName="childNode" presStyleLbl="revTx" presStyleIdx="2" presStyleCnt="3">
        <dgm:presLayoutVars>
          <dgm:bulletEnabled val="1"/>
        </dgm:presLayoutVars>
      </dgm:prSet>
      <dgm:spPr/>
    </dgm:pt>
    <dgm:pt modelId="{87C87086-A7A6-4693-A2BE-561536098EF4}" type="pres">
      <dgm:prSet presAssocID="{7B0C7D5C-635B-445D-B898-29AE4BD1E962}" presName="Name25" presStyleLbl="parChTrans1D1" presStyleIdx="7" presStyleCnt="10"/>
      <dgm:spPr/>
    </dgm:pt>
    <dgm:pt modelId="{2F5BE8C1-B783-451E-8FD0-57CDDDDBC53F}" type="pres">
      <dgm:prSet presAssocID="{87C0345E-5521-4F75-BF74-1928314FCE52}" presName="node" presStyleCnt="0"/>
      <dgm:spPr/>
    </dgm:pt>
    <dgm:pt modelId="{0974AE6F-8FA5-41FF-A9F6-77B62CBD8394}" type="pres">
      <dgm:prSet presAssocID="{87C0345E-5521-4F75-BF74-1928314FCE52}" presName="parentNode" presStyleLbl="node1" presStyleIdx="8" presStyleCnt="11">
        <dgm:presLayoutVars>
          <dgm:chMax val="1"/>
          <dgm:bulletEnabled val="1"/>
        </dgm:presLayoutVars>
      </dgm:prSet>
      <dgm:spPr/>
    </dgm:pt>
    <dgm:pt modelId="{7593EEFE-A530-4CDA-9E17-0348A07F8D3D}" type="pres">
      <dgm:prSet presAssocID="{87C0345E-5521-4F75-BF74-1928314FCE52}" presName="childNode" presStyleLbl="revTx" presStyleIdx="2" presStyleCnt="3">
        <dgm:presLayoutVars>
          <dgm:bulletEnabled val="1"/>
        </dgm:presLayoutVars>
      </dgm:prSet>
      <dgm:spPr/>
    </dgm:pt>
    <dgm:pt modelId="{72BFE7BF-82F9-41C8-AEF5-EA960B2C26E1}" type="pres">
      <dgm:prSet presAssocID="{B31E692A-7248-4A7E-B833-1A2F07D6BA4B}" presName="Name25" presStyleLbl="parChTrans1D1" presStyleIdx="8" presStyleCnt="10"/>
      <dgm:spPr/>
    </dgm:pt>
    <dgm:pt modelId="{316986F5-FBA7-4C36-85E7-80D0CBF36240}" type="pres">
      <dgm:prSet presAssocID="{A456619D-D860-4595-95E2-F030B17FA8BD}" presName="node" presStyleCnt="0"/>
      <dgm:spPr/>
    </dgm:pt>
    <dgm:pt modelId="{792C9FD9-9030-4106-953C-0845DA314420}" type="pres">
      <dgm:prSet presAssocID="{A456619D-D860-4595-95E2-F030B17FA8BD}" presName="parentNode" presStyleLbl="node1" presStyleIdx="9" presStyleCnt="11">
        <dgm:presLayoutVars>
          <dgm:chMax val="1"/>
          <dgm:bulletEnabled val="1"/>
        </dgm:presLayoutVars>
      </dgm:prSet>
      <dgm:spPr/>
    </dgm:pt>
    <dgm:pt modelId="{7740D6E9-DE3F-4A73-B872-BE26E76D64AB}" type="pres">
      <dgm:prSet presAssocID="{A456619D-D860-4595-95E2-F030B17FA8BD}" presName="childNode" presStyleLbl="revTx" presStyleIdx="2" presStyleCnt="3">
        <dgm:presLayoutVars>
          <dgm:bulletEnabled val="1"/>
        </dgm:presLayoutVars>
      </dgm:prSet>
      <dgm:spPr/>
    </dgm:pt>
    <dgm:pt modelId="{B77DB324-4DD7-4DB9-9F16-1F32B79381C7}" type="pres">
      <dgm:prSet presAssocID="{1790411F-039C-4FC9-976A-D2CC429CEE27}" presName="Name25" presStyleLbl="parChTrans1D1" presStyleIdx="9" presStyleCnt="10"/>
      <dgm:spPr/>
    </dgm:pt>
    <dgm:pt modelId="{822A2670-350C-4CED-B9F7-1A5E8621021B}" type="pres">
      <dgm:prSet presAssocID="{A488E2FF-CBAF-4E24-9444-6464B4B14CA7}" presName="node" presStyleCnt="0"/>
      <dgm:spPr/>
    </dgm:pt>
    <dgm:pt modelId="{B0BEAE24-7334-4625-B3F7-BC391C22C7A4}" type="pres">
      <dgm:prSet presAssocID="{A488E2FF-CBAF-4E24-9444-6464B4B14CA7}" presName="parentNode" presStyleLbl="node1" presStyleIdx="10" presStyleCnt="11">
        <dgm:presLayoutVars>
          <dgm:chMax val="1"/>
          <dgm:bulletEnabled val="1"/>
        </dgm:presLayoutVars>
      </dgm:prSet>
      <dgm:spPr/>
    </dgm:pt>
    <dgm:pt modelId="{BF4D8A72-CC50-4B21-9879-897713E99D85}" type="pres">
      <dgm:prSet presAssocID="{A488E2FF-CBAF-4E24-9444-6464B4B14CA7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C61107E6-BD17-44E1-AA18-9332F4C97445}" srcId="{BF502859-2904-4845-B1DB-8097167B4101}" destId="{CD274344-4DE6-4CAB-873A-244F46D74D8B}" srcOrd="0" destOrd="0" parTransId="{164F6E83-099A-4CAA-B89D-9C55EA111218}" sibTransId="{E1879640-0D57-488D-835F-F31B4EE8125F}"/>
    <dgm:cxn modelId="{3B1E4CB6-B2C3-4762-BF01-F4E38263C212}" type="presOf" srcId="{BF502859-2904-4845-B1DB-8097167B4101}" destId="{6FCA2629-4016-48B7-A4D3-5DF42EDDD2D2}" srcOrd="0" destOrd="0" presId="urn:microsoft.com/office/officeart/2005/8/layout/radial2"/>
    <dgm:cxn modelId="{DAE0A4DE-A6B3-4E93-A792-CC6927C4A0F9}" type="presOf" srcId="{577E9011-DECA-44B4-8248-E6387A8E161B}" destId="{946CECEC-9B1A-4C6A-AD04-C7FC1AE542A5}" srcOrd="0" destOrd="0" presId="urn:microsoft.com/office/officeart/2005/8/layout/radial2"/>
    <dgm:cxn modelId="{F296809E-7A13-41BA-A064-080CD4415E48}" type="presOf" srcId="{CD274344-4DE6-4CAB-873A-244F46D74D8B}" destId="{5397B46E-AB12-4ADD-97C8-B63F3552E4C8}" srcOrd="0" destOrd="0" presId="urn:microsoft.com/office/officeart/2005/8/layout/radial2"/>
    <dgm:cxn modelId="{1D5ED388-8601-404F-88B9-5C57EAA249D4}" srcId="{62EB6CC0-ADB3-4194-B334-C74481F43C29}" destId="{410E7C2B-782B-49CD-AFFB-E1A4332C6E03}" srcOrd="4" destOrd="0" parTransId="{AF429E4D-D42E-439A-9442-8E2B98E4D73C}" sibTransId="{DF7DA845-F471-492A-ACF9-D575F637F8CF}"/>
    <dgm:cxn modelId="{6E62C3BA-5D81-4C1B-8EA5-3A6D5BB1B7E9}" type="presOf" srcId="{48F49583-D5B2-4D53-914D-9B33C1492B56}" destId="{0731A307-DEE7-4459-94A8-BD914A2935E0}" srcOrd="0" destOrd="0" presId="urn:microsoft.com/office/officeart/2005/8/layout/radial2"/>
    <dgm:cxn modelId="{39249FC8-2165-4C49-AE64-0D4F79B88AF1}" type="presOf" srcId="{6FA19243-B2D0-4EDF-99B6-BCFE6360F364}" destId="{88850024-1CFD-453D-A19D-640FD6E3AD50}" srcOrd="0" destOrd="0" presId="urn:microsoft.com/office/officeart/2005/8/layout/radial2"/>
    <dgm:cxn modelId="{350C998F-D7EA-4B30-BB07-75D5C8B12705}" type="presOf" srcId="{62EB6CC0-ADB3-4194-B334-C74481F43C29}" destId="{4FB0E587-09CE-4108-AB5C-27B0A2A6133E}" srcOrd="0" destOrd="0" presId="urn:microsoft.com/office/officeart/2005/8/layout/radial2"/>
    <dgm:cxn modelId="{566DE9AE-B148-4FA9-AB8D-AF1A4BF073CB}" type="presOf" srcId="{BCDA3616-5B97-43C9-AC78-388895EED79B}" destId="{1154CC89-9656-470F-BAE7-918C449D837B}" srcOrd="0" destOrd="0" presId="urn:microsoft.com/office/officeart/2005/8/layout/radial2"/>
    <dgm:cxn modelId="{F5608E0C-68E7-4452-9F69-34DAA88C5925}" type="presOf" srcId="{A488E2FF-CBAF-4E24-9444-6464B4B14CA7}" destId="{B0BEAE24-7334-4625-B3F7-BC391C22C7A4}" srcOrd="0" destOrd="0" presId="urn:microsoft.com/office/officeart/2005/8/layout/radial2"/>
    <dgm:cxn modelId="{01033598-3AD7-4E21-A133-5C849D2FBB67}" srcId="{CB7DDB27-3A29-4847-8B22-2372103EE529}" destId="{C77E583F-5519-449E-AAD0-4BC2BC6288E3}" srcOrd="0" destOrd="0" parTransId="{E709A82E-9C83-4632-A5BE-7C9605C4ED85}" sibTransId="{193E4A88-8414-46DC-BE02-D5636C63E4D8}"/>
    <dgm:cxn modelId="{5D1D68A9-3288-4C2B-A499-CDE47DABC23B}" type="presOf" srcId="{CF32F0CD-1A47-48E6-B3EB-588445C8ECC9}" destId="{F9245225-DACD-4A12-B000-8C131B1D24C9}" srcOrd="0" destOrd="0" presId="urn:microsoft.com/office/officeart/2005/8/layout/radial2"/>
    <dgm:cxn modelId="{DD047977-3F59-4906-B7AF-FB42BB962A91}" srcId="{62EB6CC0-ADB3-4194-B334-C74481F43C29}" destId="{CF32F0CD-1A47-48E6-B3EB-588445C8ECC9}" srcOrd="6" destOrd="0" parTransId="{BCDA3616-5B97-43C9-AC78-388895EED79B}" sibTransId="{B9DC8067-A2E1-41BB-974B-5688AC9CC6FB}"/>
    <dgm:cxn modelId="{926AD943-9510-437A-98F1-6ADCE57BF816}" type="presOf" srcId="{52C3B88D-484F-4011-A50D-85E5D0B57E61}" destId="{A5FD44AE-64BF-423D-9EEA-DBA6FB144B55}" srcOrd="0" destOrd="0" presId="urn:microsoft.com/office/officeart/2005/8/layout/radial2"/>
    <dgm:cxn modelId="{69335B41-604B-4D62-9C1C-28F8470F8F57}" type="presOf" srcId="{A7CAB725-624B-43C7-9B51-8CBA8A650964}" destId="{AB97B85F-C10D-4ED9-AE90-5E43177239AF}" srcOrd="0" destOrd="0" presId="urn:microsoft.com/office/officeart/2005/8/layout/radial2"/>
    <dgm:cxn modelId="{7CF75B4E-2D8B-4F43-87A3-E982DAA67B19}" type="presOf" srcId="{87C0345E-5521-4F75-BF74-1928314FCE52}" destId="{0974AE6F-8FA5-41FF-A9F6-77B62CBD8394}" srcOrd="0" destOrd="0" presId="urn:microsoft.com/office/officeart/2005/8/layout/radial2"/>
    <dgm:cxn modelId="{66B3D935-A535-4B13-9B12-38DE9DF1119B}" srcId="{62EB6CC0-ADB3-4194-B334-C74481F43C29}" destId="{52C3B88D-484F-4011-A50D-85E5D0B57E61}" srcOrd="5" destOrd="0" parTransId="{A7CAB725-624B-43C7-9B51-8CBA8A650964}" sibTransId="{78225D6F-4A38-440B-9FF0-D7F770918C68}"/>
    <dgm:cxn modelId="{048C412D-76DF-4947-9C6A-DC02E79DA39A}" type="presOf" srcId="{CB7DDB27-3A29-4847-8B22-2372103EE529}" destId="{C5AF64E5-E20F-4439-95C5-6AF92E348BF2}" srcOrd="0" destOrd="0" presId="urn:microsoft.com/office/officeart/2005/8/layout/radial2"/>
    <dgm:cxn modelId="{215BC846-DF41-4564-8875-1121BC0E138B}" type="presOf" srcId="{EDD89895-AA98-43E0-9C34-E65E8437F67B}" destId="{230A8C2E-8817-4AAE-A24C-6D2B6A922C42}" srcOrd="0" destOrd="0" presId="urn:microsoft.com/office/officeart/2005/8/layout/radial2"/>
    <dgm:cxn modelId="{48328A77-B9E1-4C10-9FEC-2DD7DCA6F839}" srcId="{62EB6CC0-ADB3-4194-B334-C74481F43C29}" destId="{CB7DDB27-3A29-4847-8B22-2372103EE529}" srcOrd="1" destOrd="0" parTransId="{48F49583-D5B2-4D53-914D-9B33C1492B56}" sibTransId="{D500C5F1-6980-4B8B-B059-10A68DEDB337}"/>
    <dgm:cxn modelId="{40C7B44F-21FB-4D48-B2AD-C0B4E86FFE9E}" type="presOf" srcId="{A456619D-D860-4595-95E2-F030B17FA8BD}" destId="{792C9FD9-9030-4106-953C-0845DA314420}" srcOrd="0" destOrd="0" presId="urn:microsoft.com/office/officeart/2005/8/layout/radial2"/>
    <dgm:cxn modelId="{9E32BE45-6B00-4C91-BEC9-A4A7DF4B6DB3}" srcId="{62EB6CC0-ADB3-4194-B334-C74481F43C29}" destId="{87C0345E-5521-4F75-BF74-1928314FCE52}" srcOrd="7" destOrd="0" parTransId="{7B0C7D5C-635B-445D-B898-29AE4BD1E962}" sibTransId="{26A7173E-1326-458A-A27C-2D999828F48E}"/>
    <dgm:cxn modelId="{2DDBEC2D-A460-4757-A915-FB9BEBBD3722}" type="presOf" srcId="{6432B73D-760A-4569-8328-C76602528D7F}" destId="{2D269B46-1D32-48BB-B55E-167F46620895}" srcOrd="0" destOrd="0" presId="urn:microsoft.com/office/officeart/2005/8/layout/radial2"/>
    <dgm:cxn modelId="{5ED4C8C6-2D95-4602-A931-EECB5EAB23D5}" srcId="{62EB6CC0-ADB3-4194-B334-C74481F43C29}" destId="{577E9011-DECA-44B4-8248-E6387A8E161B}" srcOrd="3" destOrd="0" parTransId="{EDD89895-AA98-43E0-9C34-E65E8437F67B}" sibTransId="{F7B1600E-1949-4A3E-B6F3-84545F830FED}"/>
    <dgm:cxn modelId="{E34D2292-1A87-4589-BB6B-5CFD5C18051F}" type="presOf" srcId="{410E7C2B-782B-49CD-AFFB-E1A4332C6E03}" destId="{9B4C8649-4CF6-471A-8E83-0374EE096567}" srcOrd="0" destOrd="0" presId="urn:microsoft.com/office/officeart/2005/8/layout/radial2"/>
    <dgm:cxn modelId="{679F6558-6DBD-44E6-AF33-B97B1080C2D3}" type="presOf" srcId="{D3CB3BA3-95BE-4B06-87EC-3128143106FE}" destId="{AE56B63C-20E8-44F5-A10C-77020198B56C}" srcOrd="0" destOrd="0" presId="urn:microsoft.com/office/officeart/2005/8/layout/radial2"/>
    <dgm:cxn modelId="{917998A9-E8FE-4140-906D-5EE0F3A56C3F}" type="presOf" srcId="{B31E692A-7248-4A7E-B833-1A2F07D6BA4B}" destId="{72BFE7BF-82F9-41C8-AEF5-EA960B2C26E1}" srcOrd="0" destOrd="0" presId="urn:microsoft.com/office/officeart/2005/8/layout/radial2"/>
    <dgm:cxn modelId="{F8A69131-34E0-4539-9253-6B268F6AA234}" type="presOf" srcId="{1790411F-039C-4FC9-976A-D2CC429CEE27}" destId="{B77DB324-4DD7-4DB9-9F16-1F32B79381C7}" srcOrd="0" destOrd="0" presId="urn:microsoft.com/office/officeart/2005/8/layout/radial2"/>
    <dgm:cxn modelId="{FE708032-85CB-4E24-B90E-302C702E19F5}" srcId="{6432B73D-760A-4569-8328-C76602528D7F}" destId="{D3CB3BA3-95BE-4B06-87EC-3128143106FE}" srcOrd="0" destOrd="0" parTransId="{9B62DF2C-62C1-4EA9-A6EF-367468120345}" sibTransId="{8DB329B2-60CA-47D5-9604-9D3693D0C632}"/>
    <dgm:cxn modelId="{2521F0B4-8851-4B2B-841E-6836D0C6E725}" type="presOf" srcId="{7B0C7D5C-635B-445D-B898-29AE4BD1E962}" destId="{87C87086-A7A6-4693-A2BE-561536098EF4}" srcOrd="0" destOrd="0" presId="urn:microsoft.com/office/officeart/2005/8/layout/radial2"/>
    <dgm:cxn modelId="{82E20149-5DC2-4807-B76D-12C4DAB0CD90}" srcId="{62EB6CC0-ADB3-4194-B334-C74481F43C29}" destId="{A456619D-D860-4595-95E2-F030B17FA8BD}" srcOrd="8" destOrd="0" parTransId="{B31E692A-7248-4A7E-B833-1A2F07D6BA4B}" sibTransId="{82C80556-E0AA-444A-AB75-3372769B1B01}"/>
    <dgm:cxn modelId="{D3828984-0ED0-4403-8E90-A9D99AB5182C}" srcId="{62EB6CC0-ADB3-4194-B334-C74481F43C29}" destId="{6432B73D-760A-4569-8328-C76602528D7F}" srcOrd="2" destOrd="0" parTransId="{ABA8BA5B-B4FB-49B3-8CB9-0417BEBBBB9A}" sibTransId="{236DCA7C-63C7-44C7-B5E9-815531BCBFC2}"/>
    <dgm:cxn modelId="{3A29FB92-7E07-46C2-8C22-16BF18E1DD72}" type="presOf" srcId="{C77E583F-5519-449E-AAD0-4BC2BC6288E3}" destId="{17A6F8ED-0364-466B-8557-D69A149926BD}" srcOrd="0" destOrd="0" presId="urn:microsoft.com/office/officeart/2005/8/layout/radial2"/>
    <dgm:cxn modelId="{1130E248-97E9-4D3F-AE98-338945B1A11B}" srcId="{62EB6CC0-ADB3-4194-B334-C74481F43C29}" destId="{BF502859-2904-4845-B1DB-8097167B4101}" srcOrd="0" destOrd="0" parTransId="{6FA19243-B2D0-4EDF-99B6-BCFE6360F364}" sibTransId="{8CDB80A9-C3A9-4609-969A-C1F7E2512BCA}"/>
    <dgm:cxn modelId="{EFBD319F-CC41-4466-9D3A-F4CCCA1CAD57}" srcId="{62EB6CC0-ADB3-4194-B334-C74481F43C29}" destId="{A488E2FF-CBAF-4E24-9444-6464B4B14CA7}" srcOrd="9" destOrd="0" parTransId="{1790411F-039C-4FC9-976A-D2CC429CEE27}" sibTransId="{ECB8B1F2-DA05-4F01-96DA-45E2F78D3C1B}"/>
    <dgm:cxn modelId="{03514780-2404-44E9-8426-82B2495DAD8D}" type="presOf" srcId="{ABA8BA5B-B4FB-49B3-8CB9-0417BEBBBB9A}" destId="{1A301133-1B12-410C-8756-518BFE92C491}" srcOrd="0" destOrd="0" presId="urn:microsoft.com/office/officeart/2005/8/layout/radial2"/>
    <dgm:cxn modelId="{20016F39-DC60-4B26-9281-5AFAFDE8228C}" type="presOf" srcId="{AF429E4D-D42E-439A-9442-8E2B98E4D73C}" destId="{93D616DF-74AF-4F19-A508-791B10434E94}" srcOrd="0" destOrd="0" presId="urn:microsoft.com/office/officeart/2005/8/layout/radial2"/>
    <dgm:cxn modelId="{D7F3ECCF-40EA-4056-AE1E-D5D91A0C8E80}" type="presParOf" srcId="{4FB0E587-09CE-4108-AB5C-27B0A2A6133E}" destId="{359D13EB-AAB8-4443-9D19-B9C727E40DFF}" srcOrd="0" destOrd="0" presId="urn:microsoft.com/office/officeart/2005/8/layout/radial2"/>
    <dgm:cxn modelId="{5E0B9A9A-3AFD-4A1F-BA7D-B98B7366C4A3}" type="presParOf" srcId="{359D13EB-AAB8-4443-9D19-B9C727E40DFF}" destId="{D30064E6-F509-47B7-B012-CC4724795F0F}" srcOrd="0" destOrd="0" presId="urn:microsoft.com/office/officeart/2005/8/layout/radial2"/>
    <dgm:cxn modelId="{002FE631-B4A6-42AE-8CE3-F8CAD27B2A10}" type="presParOf" srcId="{D30064E6-F509-47B7-B012-CC4724795F0F}" destId="{4A73E547-3AC3-48AF-9321-0CED2CF1B308}" srcOrd="0" destOrd="0" presId="urn:microsoft.com/office/officeart/2005/8/layout/radial2"/>
    <dgm:cxn modelId="{7ED1B0D0-781E-4433-8FE6-CCDFC27F9BB1}" type="presParOf" srcId="{D30064E6-F509-47B7-B012-CC4724795F0F}" destId="{C3F32FEF-4AC2-477A-8E65-FE99CBBBFEE0}" srcOrd="1" destOrd="0" presId="urn:microsoft.com/office/officeart/2005/8/layout/radial2"/>
    <dgm:cxn modelId="{4952628D-65EF-4407-88A4-EF207BB568D4}" type="presParOf" srcId="{359D13EB-AAB8-4443-9D19-B9C727E40DFF}" destId="{88850024-1CFD-453D-A19D-640FD6E3AD50}" srcOrd="1" destOrd="0" presId="urn:microsoft.com/office/officeart/2005/8/layout/radial2"/>
    <dgm:cxn modelId="{EE6EFF8E-FDFE-451D-8256-394BED6384DE}" type="presParOf" srcId="{359D13EB-AAB8-4443-9D19-B9C727E40DFF}" destId="{9DF59F9B-0531-48A2-BEBF-AD3AA81A2AEF}" srcOrd="2" destOrd="0" presId="urn:microsoft.com/office/officeart/2005/8/layout/radial2"/>
    <dgm:cxn modelId="{AF412DD2-180B-4C68-9FFE-235C9AB19051}" type="presParOf" srcId="{9DF59F9B-0531-48A2-BEBF-AD3AA81A2AEF}" destId="{6FCA2629-4016-48B7-A4D3-5DF42EDDD2D2}" srcOrd="0" destOrd="0" presId="urn:microsoft.com/office/officeart/2005/8/layout/radial2"/>
    <dgm:cxn modelId="{94D24396-3DBA-4D1A-9427-9C060B63C2F3}" type="presParOf" srcId="{9DF59F9B-0531-48A2-BEBF-AD3AA81A2AEF}" destId="{5397B46E-AB12-4ADD-97C8-B63F3552E4C8}" srcOrd="1" destOrd="0" presId="urn:microsoft.com/office/officeart/2005/8/layout/radial2"/>
    <dgm:cxn modelId="{FB37D5CE-3D5C-4274-A660-6C7165E56AA7}" type="presParOf" srcId="{359D13EB-AAB8-4443-9D19-B9C727E40DFF}" destId="{0731A307-DEE7-4459-94A8-BD914A2935E0}" srcOrd="3" destOrd="0" presId="urn:microsoft.com/office/officeart/2005/8/layout/radial2"/>
    <dgm:cxn modelId="{ABE4D929-A7B5-4AC1-85E5-781251AE276D}" type="presParOf" srcId="{359D13EB-AAB8-4443-9D19-B9C727E40DFF}" destId="{8A672516-5193-4B00-82A5-8F0ABDC0E8B3}" srcOrd="4" destOrd="0" presId="urn:microsoft.com/office/officeart/2005/8/layout/radial2"/>
    <dgm:cxn modelId="{AC406F28-5729-471C-971E-EEB48954798A}" type="presParOf" srcId="{8A672516-5193-4B00-82A5-8F0ABDC0E8B3}" destId="{C5AF64E5-E20F-4439-95C5-6AF92E348BF2}" srcOrd="0" destOrd="0" presId="urn:microsoft.com/office/officeart/2005/8/layout/radial2"/>
    <dgm:cxn modelId="{7E4D1CE6-07B3-47EF-9445-312867DC7CDC}" type="presParOf" srcId="{8A672516-5193-4B00-82A5-8F0ABDC0E8B3}" destId="{17A6F8ED-0364-466B-8557-D69A149926BD}" srcOrd="1" destOrd="0" presId="urn:microsoft.com/office/officeart/2005/8/layout/radial2"/>
    <dgm:cxn modelId="{3A29E4AE-1BB6-4A27-97A8-5AAC3DD40DBB}" type="presParOf" srcId="{359D13EB-AAB8-4443-9D19-B9C727E40DFF}" destId="{1A301133-1B12-410C-8756-518BFE92C491}" srcOrd="5" destOrd="0" presId="urn:microsoft.com/office/officeart/2005/8/layout/radial2"/>
    <dgm:cxn modelId="{BD052D2B-A044-4190-BEFF-7692583E545C}" type="presParOf" srcId="{359D13EB-AAB8-4443-9D19-B9C727E40DFF}" destId="{399FCADA-A387-4E58-8C31-82F04C51C3F1}" srcOrd="6" destOrd="0" presId="urn:microsoft.com/office/officeart/2005/8/layout/radial2"/>
    <dgm:cxn modelId="{27AAFE5B-52F4-4F27-B94A-80B381F187F1}" type="presParOf" srcId="{399FCADA-A387-4E58-8C31-82F04C51C3F1}" destId="{2D269B46-1D32-48BB-B55E-167F46620895}" srcOrd="0" destOrd="0" presId="urn:microsoft.com/office/officeart/2005/8/layout/radial2"/>
    <dgm:cxn modelId="{C8E5DC1D-F2EA-40CD-A1E0-23768681263F}" type="presParOf" srcId="{399FCADA-A387-4E58-8C31-82F04C51C3F1}" destId="{AE56B63C-20E8-44F5-A10C-77020198B56C}" srcOrd="1" destOrd="0" presId="urn:microsoft.com/office/officeart/2005/8/layout/radial2"/>
    <dgm:cxn modelId="{12BADDA8-DDB8-4388-B50D-6B4224390CC6}" type="presParOf" srcId="{359D13EB-AAB8-4443-9D19-B9C727E40DFF}" destId="{230A8C2E-8817-4AAE-A24C-6D2B6A922C42}" srcOrd="7" destOrd="0" presId="urn:microsoft.com/office/officeart/2005/8/layout/radial2"/>
    <dgm:cxn modelId="{36AEF9F2-DB5D-4DA9-B6B2-92C7C0E033E5}" type="presParOf" srcId="{359D13EB-AAB8-4443-9D19-B9C727E40DFF}" destId="{D41D0D3D-A4BF-4C95-9437-20BAD4673386}" srcOrd="8" destOrd="0" presId="urn:microsoft.com/office/officeart/2005/8/layout/radial2"/>
    <dgm:cxn modelId="{8DC61C31-17FA-491B-AA42-0FFA30284533}" type="presParOf" srcId="{D41D0D3D-A4BF-4C95-9437-20BAD4673386}" destId="{946CECEC-9B1A-4C6A-AD04-C7FC1AE542A5}" srcOrd="0" destOrd="0" presId="urn:microsoft.com/office/officeart/2005/8/layout/radial2"/>
    <dgm:cxn modelId="{A373E199-2EC6-4DCA-81A3-D2B2963A4C8F}" type="presParOf" srcId="{D41D0D3D-A4BF-4C95-9437-20BAD4673386}" destId="{1D8FBC40-1E20-4BC4-B0FD-96F148F1528D}" srcOrd="1" destOrd="0" presId="urn:microsoft.com/office/officeart/2005/8/layout/radial2"/>
    <dgm:cxn modelId="{C9762474-6D8F-46F2-9344-72A1169B98E5}" type="presParOf" srcId="{359D13EB-AAB8-4443-9D19-B9C727E40DFF}" destId="{93D616DF-74AF-4F19-A508-791B10434E94}" srcOrd="9" destOrd="0" presId="urn:microsoft.com/office/officeart/2005/8/layout/radial2"/>
    <dgm:cxn modelId="{B4BD83CA-BC57-4651-AF4A-DCCDC0B6AB92}" type="presParOf" srcId="{359D13EB-AAB8-4443-9D19-B9C727E40DFF}" destId="{473189CF-782E-4A83-A703-8E530EE8E8D6}" srcOrd="10" destOrd="0" presId="urn:microsoft.com/office/officeart/2005/8/layout/radial2"/>
    <dgm:cxn modelId="{096C3549-86D9-40A2-95B9-483806D5C4AB}" type="presParOf" srcId="{473189CF-782E-4A83-A703-8E530EE8E8D6}" destId="{9B4C8649-4CF6-471A-8E83-0374EE096567}" srcOrd="0" destOrd="0" presId="urn:microsoft.com/office/officeart/2005/8/layout/radial2"/>
    <dgm:cxn modelId="{E53CE6BE-ED04-43D0-BA50-1BE0D1545D38}" type="presParOf" srcId="{473189CF-782E-4A83-A703-8E530EE8E8D6}" destId="{EF6DE3EF-D05E-474B-8C03-78C00FABCFD6}" srcOrd="1" destOrd="0" presId="urn:microsoft.com/office/officeart/2005/8/layout/radial2"/>
    <dgm:cxn modelId="{702A04F9-F019-4628-B0C9-2E45B92935A4}" type="presParOf" srcId="{359D13EB-AAB8-4443-9D19-B9C727E40DFF}" destId="{AB97B85F-C10D-4ED9-AE90-5E43177239AF}" srcOrd="11" destOrd="0" presId="urn:microsoft.com/office/officeart/2005/8/layout/radial2"/>
    <dgm:cxn modelId="{9369D8AC-8C1F-4742-907D-076C7BFE78DD}" type="presParOf" srcId="{359D13EB-AAB8-4443-9D19-B9C727E40DFF}" destId="{76EC1811-7761-415F-B660-BBE4CD399861}" srcOrd="12" destOrd="0" presId="urn:microsoft.com/office/officeart/2005/8/layout/radial2"/>
    <dgm:cxn modelId="{E75405BB-BAF1-4CBB-BD87-729A28784688}" type="presParOf" srcId="{76EC1811-7761-415F-B660-BBE4CD399861}" destId="{A5FD44AE-64BF-423D-9EEA-DBA6FB144B55}" srcOrd="0" destOrd="0" presId="urn:microsoft.com/office/officeart/2005/8/layout/radial2"/>
    <dgm:cxn modelId="{4EE2CF78-7D4E-4736-B85D-A57BFF2A7B16}" type="presParOf" srcId="{76EC1811-7761-415F-B660-BBE4CD399861}" destId="{034B8FD9-9536-4514-8B35-03066060923C}" srcOrd="1" destOrd="0" presId="urn:microsoft.com/office/officeart/2005/8/layout/radial2"/>
    <dgm:cxn modelId="{0E3AC66B-36D9-49A6-A5CC-A4378B20F707}" type="presParOf" srcId="{359D13EB-AAB8-4443-9D19-B9C727E40DFF}" destId="{1154CC89-9656-470F-BAE7-918C449D837B}" srcOrd="13" destOrd="0" presId="urn:microsoft.com/office/officeart/2005/8/layout/radial2"/>
    <dgm:cxn modelId="{429713A6-5BA7-4F04-8D16-EFE3DE541B4C}" type="presParOf" srcId="{359D13EB-AAB8-4443-9D19-B9C727E40DFF}" destId="{24307CE5-8D06-4060-9E5D-735D1B73B6D7}" srcOrd="14" destOrd="0" presId="urn:microsoft.com/office/officeart/2005/8/layout/radial2"/>
    <dgm:cxn modelId="{0978F442-A379-4E10-9A14-53010D099AE8}" type="presParOf" srcId="{24307CE5-8D06-4060-9E5D-735D1B73B6D7}" destId="{F9245225-DACD-4A12-B000-8C131B1D24C9}" srcOrd="0" destOrd="0" presId="urn:microsoft.com/office/officeart/2005/8/layout/radial2"/>
    <dgm:cxn modelId="{CC6424CF-2E4B-4122-83F8-707CAF7848D9}" type="presParOf" srcId="{24307CE5-8D06-4060-9E5D-735D1B73B6D7}" destId="{3AEB5E74-E392-41F9-8BEB-7DEAD362135E}" srcOrd="1" destOrd="0" presId="urn:microsoft.com/office/officeart/2005/8/layout/radial2"/>
    <dgm:cxn modelId="{227A28C0-1D20-4C1F-85B2-545D70B86E85}" type="presParOf" srcId="{359D13EB-AAB8-4443-9D19-B9C727E40DFF}" destId="{87C87086-A7A6-4693-A2BE-561536098EF4}" srcOrd="15" destOrd="0" presId="urn:microsoft.com/office/officeart/2005/8/layout/radial2"/>
    <dgm:cxn modelId="{3042CFB6-BA68-4F63-ABBB-F9719E2E710A}" type="presParOf" srcId="{359D13EB-AAB8-4443-9D19-B9C727E40DFF}" destId="{2F5BE8C1-B783-451E-8FD0-57CDDDDBC53F}" srcOrd="16" destOrd="0" presId="urn:microsoft.com/office/officeart/2005/8/layout/radial2"/>
    <dgm:cxn modelId="{2D7203DC-6C9F-4C7F-9DBC-6B9840149984}" type="presParOf" srcId="{2F5BE8C1-B783-451E-8FD0-57CDDDDBC53F}" destId="{0974AE6F-8FA5-41FF-A9F6-77B62CBD8394}" srcOrd="0" destOrd="0" presId="urn:microsoft.com/office/officeart/2005/8/layout/radial2"/>
    <dgm:cxn modelId="{7C917C71-5EA6-4883-BED6-59D4267F995B}" type="presParOf" srcId="{2F5BE8C1-B783-451E-8FD0-57CDDDDBC53F}" destId="{7593EEFE-A530-4CDA-9E17-0348A07F8D3D}" srcOrd="1" destOrd="0" presId="urn:microsoft.com/office/officeart/2005/8/layout/radial2"/>
    <dgm:cxn modelId="{9ADC08F0-E1F1-4EBE-9571-E1B0E5039E08}" type="presParOf" srcId="{359D13EB-AAB8-4443-9D19-B9C727E40DFF}" destId="{72BFE7BF-82F9-41C8-AEF5-EA960B2C26E1}" srcOrd="17" destOrd="0" presId="urn:microsoft.com/office/officeart/2005/8/layout/radial2"/>
    <dgm:cxn modelId="{0CA7FC3D-4C76-4024-9085-9E2B5804073C}" type="presParOf" srcId="{359D13EB-AAB8-4443-9D19-B9C727E40DFF}" destId="{316986F5-FBA7-4C36-85E7-80D0CBF36240}" srcOrd="18" destOrd="0" presId="urn:microsoft.com/office/officeart/2005/8/layout/radial2"/>
    <dgm:cxn modelId="{D25A205C-7256-4679-A9D5-98DB9CFCF6D9}" type="presParOf" srcId="{316986F5-FBA7-4C36-85E7-80D0CBF36240}" destId="{792C9FD9-9030-4106-953C-0845DA314420}" srcOrd="0" destOrd="0" presId="urn:microsoft.com/office/officeart/2005/8/layout/radial2"/>
    <dgm:cxn modelId="{0F9E3E08-788D-4CFE-8105-D42859AAF564}" type="presParOf" srcId="{316986F5-FBA7-4C36-85E7-80D0CBF36240}" destId="{7740D6E9-DE3F-4A73-B872-BE26E76D64AB}" srcOrd="1" destOrd="0" presId="urn:microsoft.com/office/officeart/2005/8/layout/radial2"/>
    <dgm:cxn modelId="{3ADE752F-008F-4EC1-BFB9-653717D5D3B6}" type="presParOf" srcId="{359D13EB-AAB8-4443-9D19-B9C727E40DFF}" destId="{B77DB324-4DD7-4DB9-9F16-1F32B79381C7}" srcOrd="19" destOrd="0" presId="urn:microsoft.com/office/officeart/2005/8/layout/radial2"/>
    <dgm:cxn modelId="{5E55E624-3433-469D-AEDB-76FA1A5B84C2}" type="presParOf" srcId="{359D13EB-AAB8-4443-9D19-B9C727E40DFF}" destId="{822A2670-350C-4CED-B9F7-1A5E8621021B}" srcOrd="20" destOrd="0" presId="urn:microsoft.com/office/officeart/2005/8/layout/radial2"/>
    <dgm:cxn modelId="{F2A94F60-7C8F-4B17-B20B-C7B404181043}" type="presParOf" srcId="{822A2670-350C-4CED-B9F7-1A5E8621021B}" destId="{B0BEAE24-7334-4625-B3F7-BC391C22C7A4}" srcOrd="0" destOrd="0" presId="urn:microsoft.com/office/officeart/2005/8/layout/radial2"/>
    <dgm:cxn modelId="{A5D91A8E-22D0-4FD4-BFEB-E2F0752EE77D}" type="presParOf" srcId="{822A2670-350C-4CED-B9F7-1A5E8621021B}" destId="{BF4D8A72-CC50-4B21-9879-897713E99D8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2EB6CC0-ADB3-4194-B334-C74481F43C2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502859-2904-4845-B1DB-8097167B41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6FA19243-B2D0-4EDF-99B6-BCFE6360F364}" type="parTrans" cxnId="{1130E248-97E9-4D3F-AE98-338945B1A11B}">
      <dgm:prSet/>
      <dgm:spPr/>
      <dgm:t>
        <a:bodyPr/>
        <a:lstStyle/>
        <a:p>
          <a:endParaRPr lang="en-US"/>
        </a:p>
      </dgm:t>
    </dgm:pt>
    <dgm:pt modelId="{8CDB80A9-C3A9-4609-969A-C1F7E2512BCA}" type="sibTrans" cxnId="{1130E248-97E9-4D3F-AE98-338945B1A11B}">
      <dgm:prSet/>
      <dgm:spPr/>
      <dgm:t>
        <a:bodyPr/>
        <a:lstStyle/>
        <a:p>
          <a:endParaRPr lang="en-US"/>
        </a:p>
      </dgm:t>
    </dgm:pt>
    <dgm:pt modelId="{CD274344-4DE6-4CAB-873A-244F46D74D8B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164F6E83-099A-4CAA-B89D-9C55EA111218}" type="parTrans" cxnId="{C61107E6-BD17-44E1-AA18-9332F4C97445}">
      <dgm:prSet/>
      <dgm:spPr/>
      <dgm:t>
        <a:bodyPr/>
        <a:lstStyle/>
        <a:p>
          <a:endParaRPr lang="en-US"/>
        </a:p>
      </dgm:t>
    </dgm:pt>
    <dgm:pt modelId="{E1879640-0D57-488D-835F-F31B4EE8125F}" type="sibTrans" cxnId="{C61107E6-BD17-44E1-AA18-9332F4C97445}">
      <dgm:prSet/>
      <dgm:spPr/>
      <dgm:t>
        <a:bodyPr/>
        <a:lstStyle/>
        <a:p>
          <a:endParaRPr lang="en-US"/>
        </a:p>
      </dgm:t>
    </dgm:pt>
    <dgm:pt modelId="{CB7DDB27-3A29-4847-8B22-2372103EE529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48F49583-D5B2-4D53-914D-9B33C1492B56}" type="parTrans" cxnId="{48328A77-B9E1-4C10-9FEC-2DD7DCA6F839}">
      <dgm:prSet/>
      <dgm:spPr/>
      <dgm:t>
        <a:bodyPr/>
        <a:lstStyle/>
        <a:p>
          <a:endParaRPr lang="en-US"/>
        </a:p>
      </dgm:t>
    </dgm:pt>
    <dgm:pt modelId="{D500C5F1-6980-4B8B-B059-10A68DEDB337}" type="sibTrans" cxnId="{48328A77-B9E1-4C10-9FEC-2DD7DCA6F839}">
      <dgm:prSet/>
      <dgm:spPr/>
      <dgm:t>
        <a:bodyPr/>
        <a:lstStyle/>
        <a:p>
          <a:endParaRPr lang="en-US"/>
        </a:p>
      </dgm:t>
    </dgm:pt>
    <dgm:pt modelId="{C77E583F-5519-449E-AAD0-4BC2BC6288E3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E709A82E-9C83-4632-A5BE-7C9605C4ED85}" type="parTrans" cxnId="{01033598-3AD7-4E21-A133-5C849D2FBB67}">
      <dgm:prSet/>
      <dgm:spPr/>
      <dgm:t>
        <a:bodyPr/>
        <a:lstStyle/>
        <a:p>
          <a:endParaRPr lang="en-US"/>
        </a:p>
      </dgm:t>
    </dgm:pt>
    <dgm:pt modelId="{193E4A88-8414-46DC-BE02-D5636C63E4D8}" type="sibTrans" cxnId="{01033598-3AD7-4E21-A133-5C849D2FBB67}">
      <dgm:prSet/>
      <dgm:spPr/>
      <dgm:t>
        <a:bodyPr/>
        <a:lstStyle/>
        <a:p>
          <a:endParaRPr lang="en-US"/>
        </a:p>
      </dgm:t>
    </dgm:pt>
    <dgm:pt modelId="{6432B73D-760A-4569-8328-C76602528D7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 smtClean="0"/>
        </a:p>
        <a:p>
          <a:r>
            <a:rPr lang="en-US" dirty="0" smtClean="0"/>
            <a:t>2		</a:t>
          </a:r>
          <a:endParaRPr lang="en-US" dirty="0"/>
        </a:p>
      </dgm:t>
    </dgm:pt>
    <dgm:pt modelId="{ABA8BA5B-B4FB-49B3-8CB9-0417BEBBBB9A}" type="parTrans" cxnId="{D3828984-0ED0-4403-8E90-A9D99AB5182C}">
      <dgm:prSet/>
      <dgm:spPr/>
      <dgm:t>
        <a:bodyPr/>
        <a:lstStyle/>
        <a:p>
          <a:endParaRPr lang="en-US"/>
        </a:p>
      </dgm:t>
    </dgm:pt>
    <dgm:pt modelId="{236DCA7C-63C7-44C7-B5E9-815531BCBFC2}" type="sibTrans" cxnId="{D3828984-0ED0-4403-8E90-A9D99AB5182C}">
      <dgm:prSet/>
      <dgm:spPr/>
      <dgm:t>
        <a:bodyPr/>
        <a:lstStyle/>
        <a:p>
          <a:endParaRPr lang="en-US"/>
        </a:p>
      </dgm:t>
    </dgm:pt>
    <dgm:pt modelId="{D3CB3BA3-95BE-4B06-87EC-3128143106FE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9B62DF2C-62C1-4EA9-A6EF-367468120345}" type="parTrans" cxnId="{FE708032-85CB-4E24-B90E-302C702E19F5}">
      <dgm:prSet/>
      <dgm:spPr/>
      <dgm:t>
        <a:bodyPr/>
        <a:lstStyle/>
        <a:p>
          <a:endParaRPr lang="en-US"/>
        </a:p>
      </dgm:t>
    </dgm:pt>
    <dgm:pt modelId="{8DB329B2-60CA-47D5-9604-9D3693D0C632}" type="sibTrans" cxnId="{FE708032-85CB-4E24-B90E-302C702E19F5}">
      <dgm:prSet/>
      <dgm:spPr/>
      <dgm:t>
        <a:bodyPr/>
        <a:lstStyle/>
        <a:p>
          <a:endParaRPr lang="en-US"/>
        </a:p>
      </dgm:t>
    </dgm:pt>
    <dgm:pt modelId="{577E9011-DECA-44B4-8248-E6387A8E161B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 dirty="0" smtClean="0"/>
            <a:t>21</a:t>
          </a:r>
          <a:endParaRPr lang="en-US" dirty="0"/>
        </a:p>
      </dgm:t>
    </dgm:pt>
    <dgm:pt modelId="{EDD89895-AA98-43E0-9C34-E65E8437F67B}" type="parTrans" cxnId="{5ED4C8C6-2D95-4602-A931-EECB5EAB23D5}">
      <dgm:prSet/>
      <dgm:spPr/>
      <dgm:t>
        <a:bodyPr/>
        <a:lstStyle/>
        <a:p>
          <a:endParaRPr lang="en-US"/>
        </a:p>
      </dgm:t>
    </dgm:pt>
    <dgm:pt modelId="{F7B1600E-1949-4A3E-B6F3-84545F830FED}" type="sibTrans" cxnId="{5ED4C8C6-2D95-4602-A931-EECB5EAB23D5}">
      <dgm:prSet/>
      <dgm:spPr/>
      <dgm:t>
        <a:bodyPr/>
        <a:lstStyle/>
        <a:p>
          <a:endParaRPr lang="en-US"/>
        </a:p>
      </dgm:t>
    </dgm:pt>
    <dgm:pt modelId="{410E7C2B-782B-49CD-AFFB-E1A4332C6E03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F429E4D-D42E-439A-9442-8E2B98E4D73C}" type="parTrans" cxnId="{1D5ED388-8601-404F-88B9-5C57EAA249D4}">
      <dgm:prSet/>
      <dgm:spPr/>
      <dgm:t>
        <a:bodyPr/>
        <a:lstStyle/>
        <a:p>
          <a:endParaRPr lang="en-US"/>
        </a:p>
      </dgm:t>
    </dgm:pt>
    <dgm:pt modelId="{DF7DA845-F471-492A-ACF9-D575F637F8CF}" type="sibTrans" cxnId="{1D5ED388-8601-404F-88B9-5C57EAA249D4}">
      <dgm:prSet/>
      <dgm:spPr/>
      <dgm:t>
        <a:bodyPr/>
        <a:lstStyle/>
        <a:p>
          <a:endParaRPr lang="en-US"/>
        </a:p>
      </dgm:t>
    </dgm:pt>
    <dgm:pt modelId="{52C3B88D-484F-4011-A50D-85E5D0B57E61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7CAB725-624B-43C7-9B51-8CBA8A650964}" type="parTrans" cxnId="{66B3D935-A535-4B13-9B12-38DE9DF1119B}">
      <dgm:prSet/>
      <dgm:spPr/>
      <dgm:t>
        <a:bodyPr/>
        <a:lstStyle/>
        <a:p>
          <a:endParaRPr lang="en-US"/>
        </a:p>
      </dgm:t>
    </dgm:pt>
    <dgm:pt modelId="{78225D6F-4A38-440B-9FF0-D7F770918C68}" type="sibTrans" cxnId="{66B3D935-A535-4B13-9B12-38DE9DF1119B}">
      <dgm:prSet/>
      <dgm:spPr/>
      <dgm:t>
        <a:bodyPr/>
        <a:lstStyle/>
        <a:p>
          <a:endParaRPr lang="en-US"/>
        </a:p>
      </dgm:t>
    </dgm:pt>
    <dgm:pt modelId="{CF32F0CD-1A47-48E6-B3EB-588445C8ECC9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CDA3616-5B97-43C9-AC78-388895EED79B}" type="parTrans" cxnId="{DD047977-3F59-4906-B7AF-FB42BB962A91}">
      <dgm:prSet/>
      <dgm:spPr/>
      <dgm:t>
        <a:bodyPr/>
        <a:lstStyle/>
        <a:p>
          <a:endParaRPr lang="en-US"/>
        </a:p>
      </dgm:t>
    </dgm:pt>
    <dgm:pt modelId="{B9DC8067-A2E1-41BB-974B-5688AC9CC6FB}" type="sibTrans" cxnId="{DD047977-3F59-4906-B7AF-FB42BB962A91}">
      <dgm:prSet/>
      <dgm:spPr/>
      <dgm:t>
        <a:bodyPr/>
        <a:lstStyle/>
        <a:p>
          <a:endParaRPr lang="en-US"/>
        </a:p>
      </dgm:t>
    </dgm:pt>
    <dgm:pt modelId="{87C0345E-5521-4F75-BF74-1928314FCE52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7B0C7D5C-635B-445D-B898-29AE4BD1E962}" type="parTrans" cxnId="{9E32BE45-6B00-4C91-BEC9-A4A7DF4B6DB3}">
      <dgm:prSet/>
      <dgm:spPr/>
      <dgm:t>
        <a:bodyPr/>
        <a:lstStyle/>
        <a:p>
          <a:endParaRPr lang="en-US"/>
        </a:p>
      </dgm:t>
    </dgm:pt>
    <dgm:pt modelId="{26A7173E-1326-458A-A27C-2D999828F48E}" type="sibTrans" cxnId="{9E32BE45-6B00-4C91-BEC9-A4A7DF4B6DB3}">
      <dgm:prSet/>
      <dgm:spPr/>
      <dgm:t>
        <a:bodyPr/>
        <a:lstStyle/>
        <a:p>
          <a:endParaRPr lang="en-US"/>
        </a:p>
      </dgm:t>
    </dgm:pt>
    <dgm:pt modelId="{A456619D-D860-4595-95E2-F030B17FA8BD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31E692A-7248-4A7E-B833-1A2F07D6BA4B}" type="parTrans" cxnId="{82E20149-5DC2-4807-B76D-12C4DAB0CD90}">
      <dgm:prSet/>
      <dgm:spPr/>
      <dgm:t>
        <a:bodyPr/>
        <a:lstStyle/>
        <a:p>
          <a:endParaRPr lang="en-US"/>
        </a:p>
      </dgm:t>
    </dgm:pt>
    <dgm:pt modelId="{82C80556-E0AA-444A-AB75-3372769B1B01}" type="sibTrans" cxnId="{82E20149-5DC2-4807-B76D-12C4DAB0CD90}">
      <dgm:prSet/>
      <dgm:spPr/>
      <dgm:t>
        <a:bodyPr/>
        <a:lstStyle/>
        <a:p>
          <a:endParaRPr lang="en-US"/>
        </a:p>
      </dgm:t>
    </dgm:pt>
    <dgm:pt modelId="{A488E2FF-CBAF-4E24-9444-6464B4B14CA7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1790411F-039C-4FC9-976A-D2CC429CEE27}" type="parTrans" cxnId="{EFBD319F-CC41-4466-9D3A-F4CCCA1CAD57}">
      <dgm:prSet/>
      <dgm:spPr/>
      <dgm:t>
        <a:bodyPr/>
        <a:lstStyle/>
        <a:p>
          <a:endParaRPr lang="en-US"/>
        </a:p>
      </dgm:t>
    </dgm:pt>
    <dgm:pt modelId="{ECB8B1F2-DA05-4F01-96DA-45E2F78D3C1B}" type="sibTrans" cxnId="{EFBD319F-CC41-4466-9D3A-F4CCCA1CAD57}">
      <dgm:prSet/>
      <dgm:spPr/>
      <dgm:t>
        <a:bodyPr/>
        <a:lstStyle/>
        <a:p>
          <a:endParaRPr lang="en-US"/>
        </a:p>
      </dgm:t>
    </dgm:pt>
    <dgm:pt modelId="{4FB0E587-09CE-4108-AB5C-27B0A2A6133E}" type="pres">
      <dgm:prSet presAssocID="{62EB6CC0-ADB3-4194-B334-C74481F43C2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359D13EB-AAB8-4443-9D19-B9C727E40DFF}" type="pres">
      <dgm:prSet presAssocID="{62EB6CC0-ADB3-4194-B334-C74481F43C29}" presName="cycle" presStyleCnt="0"/>
      <dgm:spPr/>
    </dgm:pt>
    <dgm:pt modelId="{D30064E6-F509-47B7-B012-CC4724795F0F}" type="pres">
      <dgm:prSet presAssocID="{62EB6CC0-ADB3-4194-B334-C74481F43C29}" presName="centerShape" presStyleCnt="0"/>
      <dgm:spPr/>
    </dgm:pt>
    <dgm:pt modelId="{4A73E547-3AC3-48AF-9321-0CED2CF1B308}" type="pres">
      <dgm:prSet presAssocID="{62EB6CC0-ADB3-4194-B334-C74481F43C29}" presName="connSite" presStyleLbl="node1" presStyleIdx="0" presStyleCnt="11"/>
      <dgm:spPr/>
    </dgm:pt>
    <dgm:pt modelId="{C3F32FEF-4AC2-477A-8E65-FE99CBBBFEE0}" type="pres">
      <dgm:prSet presAssocID="{62EB6CC0-ADB3-4194-B334-C74481F43C29}" presName="visible" presStyleLbl="node1" presStyleIdx="0" presStyleCnt="11"/>
      <dgm:spPr/>
    </dgm:pt>
    <dgm:pt modelId="{88850024-1CFD-453D-A19D-640FD6E3AD50}" type="pres">
      <dgm:prSet presAssocID="{6FA19243-B2D0-4EDF-99B6-BCFE6360F364}" presName="Name25" presStyleLbl="parChTrans1D1" presStyleIdx="0" presStyleCnt="10"/>
      <dgm:spPr/>
    </dgm:pt>
    <dgm:pt modelId="{9DF59F9B-0531-48A2-BEBF-AD3AA81A2AEF}" type="pres">
      <dgm:prSet presAssocID="{BF502859-2904-4845-B1DB-8097167B4101}" presName="node" presStyleCnt="0"/>
      <dgm:spPr/>
    </dgm:pt>
    <dgm:pt modelId="{6FCA2629-4016-48B7-A4D3-5DF42EDDD2D2}" type="pres">
      <dgm:prSet presAssocID="{BF502859-2904-4845-B1DB-8097167B4101}" presName="parentNode" presStyleLbl="node1" presStyleIdx="1" presStyleCnt="11" custLinFactNeighborY="-5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97B46E-AB12-4ADD-97C8-B63F3552E4C8}" type="pres">
      <dgm:prSet presAssocID="{BF502859-2904-4845-B1DB-8097167B4101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1A307-DEE7-4459-94A8-BD914A2935E0}" type="pres">
      <dgm:prSet presAssocID="{48F49583-D5B2-4D53-914D-9B33C1492B56}" presName="Name25" presStyleLbl="parChTrans1D1" presStyleIdx="1" presStyleCnt="10"/>
      <dgm:spPr/>
    </dgm:pt>
    <dgm:pt modelId="{8A672516-5193-4B00-82A5-8F0ABDC0E8B3}" type="pres">
      <dgm:prSet presAssocID="{CB7DDB27-3A29-4847-8B22-2372103EE529}" presName="node" presStyleCnt="0"/>
      <dgm:spPr/>
    </dgm:pt>
    <dgm:pt modelId="{C5AF64E5-E20F-4439-95C5-6AF92E348BF2}" type="pres">
      <dgm:prSet presAssocID="{CB7DDB27-3A29-4847-8B22-2372103EE529}" presName="parentNode" presStyleLbl="node1" presStyleIdx="2" presStyleCnt="11">
        <dgm:presLayoutVars>
          <dgm:chMax val="1"/>
          <dgm:bulletEnabled val="1"/>
        </dgm:presLayoutVars>
      </dgm:prSet>
      <dgm:spPr/>
    </dgm:pt>
    <dgm:pt modelId="{17A6F8ED-0364-466B-8557-D69A149926BD}" type="pres">
      <dgm:prSet presAssocID="{CB7DDB27-3A29-4847-8B22-2372103EE529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01133-1B12-410C-8756-518BFE92C491}" type="pres">
      <dgm:prSet presAssocID="{ABA8BA5B-B4FB-49B3-8CB9-0417BEBBBB9A}" presName="Name25" presStyleLbl="parChTrans1D1" presStyleIdx="2" presStyleCnt="10"/>
      <dgm:spPr/>
    </dgm:pt>
    <dgm:pt modelId="{399FCADA-A387-4E58-8C31-82F04C51C3F1}" type="pres">
      <dgm:prSet presAssocID="{6432B73D-760A-4569-8328-C76602528D7F}" presName="node" presStyleCnt="0"/>
      <dgm:spPr/>
    </dgm:pt>
    <dgm:pt modelId="{2D269B46-1D32-48BB-B55E-167F46620895}" type="pres">
      <dgm:prSet presAssocID="{6432B73D-760A-4569-8328-C76602528D7F}" presName="parentNode" presStyleLbl="node1" presStyleIdx="3" presStyleCnt="11">
        <dgm:presLayoutVars>
          <dgm:chMax val="1"/>
          <dgm:bulletEnabled val="1"/>
        </dgm:presLayoutVars>
      </dgm:prSet>
      <dgm:spPr/>
    </dgm:pt>
    <dgm:pt modelId="{AE56B63C-20E8-44F5-A10C-77020198B56C}" type="pres">
      <dgm:prSet presAssocID="{6432B73D-760A-4569-8328-C76602528D7F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A8C2E-8817-4AAE-A24C-6D2B6A922C42}" type="pres">
      <dgm:prSet presAssocID="{EDD89895-AA98-43E0-9C34-E65E8437F67B}" presName="Name25" presStyleLbl="parChTrans1D1" presStyleIdx="3" presStyleCnt="10"/>
      <dgm:spPr/>
    </dgm:pt>
    <dgm:pt modelId="{D41D0D3D-A4BF-4C95-9437-20BAD4673386}" type="pres">
      <dgm:prSet presAssocID="{577E9011-DECA-44B4-8248-E6387A8E161B}" presName="node" presStyleCnt="0"/>
      <dgm:spPr/>
    </dgm:pt>
    <dgm:pt modelId="{946CECEC-9B1A-4C6A-AD04-C7FC1AE542A5}" type="pres">
      <dgm:prSet presAssocID="{577E9011-DECA-44B4-8248-E6387A8E161B}" presName="parentNode" presStyleLbl="node1" presStyleIdx="4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8FBC40-1E20-4BC4-B0FD-96F148F1528D}" type="pres">
      <dgm:prSet presAssocID="{577E9011-DECA-44B4-8248-E6387A8E161B}" presName="childNode" presStyleLbl="revTx" presStyleIdx="2" presStyleCnt="3">
        <dgm:presLayoutVars>
          <dgm:bulletEnabled val="1"/>
        </dgm:presLayoutVars>
      </dgm:prSet>
      <dgm:spPr/>
    </dgm:pt>
    <dgm:pt modelId="{93D616DF-74AF-4F19-A508-791B10434E94}" type="pres">
      <dgm:prSet presAssocID="{AF429E4D-D42E-439A-9442-8E2B98E4D73C}" presName="Name25" presStyleLbl="parChTrans1D1" presStyleIdx="4" presStyleCnt="10"/>
      <dgm:spPr/>
    </dgm:pt>
    <dgm:pt modelId="{473189CF-782E-4A83-A703-8E530EE8E8D6}" type="pres">
      <dgm:prSet presAssocID="{410E7C2B-782B-49CD-AFFB-E1A4332C6E03}" presName="node" presStyleCnt="0"/>
      <dgm:spPr/>
    </dgm:pt>
    <dgm:pt modelId="{9B4C8649-4CF6-471A-8E83-0374EE096567}" type="pres">
      <dgm:prSet presAssocID="{410E7C2B-782B-49CD-AFFB-E1A4332C6E03}" presName="parentNode" presStyleLbl="node1" presStyleIdx="5" presStyleCnt="11">
        <dgm:presLayoutVars>
          <dgm:chMax val="1"/>
          <dgm:bulletEnabled val="1"/>
        </dgm:presLayoutVars>
      </dgm:prSet>
      <dgm:spPr/>
    </dgm:pt>
    <dgm:pt modelId="{EF6DE3EF-D05E-474B-8C03-78C00FABCFD6}" type="pres">
      <dgm:prSet presAssocID="{410E7C2B-782B-49CD-AFFB-E1A4332C6E03}" presName="childNode" presStyleLbl="revTx" presStyleIdx="2" presStyleCnt="3">
        <dgm:presLayoutVars>
          <dgm:bulletEnabled val="1"/>
        </dgm:presLayoutVars>
      </dgm:prSet>
      <dgm:spPr/>
    </dgm:pt>
    <dgm:pt modelId="{AB97B85F-C10D-4ED9-AE90-5E43177239AF}" type="pres">
      <dgm:prSet presAssocID="{A7CAB725-624B-43C7-9B51-8CBA8A650964}" presName="Name25" presStyleLbl="parChTrans1D1" presStyleIdx="5" presStyleCnt="10"/>
      <dgm:spPr/>
    </dgm:pt>
    <dgm:pt modelId="{76EC1811-7761-415F-B660-BBE4CD399861}" type="pres">
      <dgm:prSet presAssocID="{52C3B88D-484F-4011-A50D-85E5D0B57E61}" presName="node" presStyleCnt="0"/>
      <dgm:spPr/>
    </dgm:pt>
    <dgm:pt modelId="{A5FD44AE-64BF-423D-9EEA-DBA6FB144B55}" type="pres">
      <dgm:prSet presAssocID="{52C3B88D-484F-4011-A50D-85E5D0B57E61}" presName="parentNode" presStyleLbl="node1" presStyleIdx="6" presStyleCnt="11">
        <dgm:presLayoutVars>
          <dgm:chMax val="1"/>
          <dgm:bulletEnabled val="1"/>
        </dgm:presLayoutVars>
      </dgm:prSet>
      <dgm:spPr/>
    </dgm:pt>
    <dgm:pt modelId="{034B8FD9-9536-4514-8B35-03066060923C}" type="pres">
      <dgm:prSet presAssocID="{52C3B88D-484F-4011-A50D-85E5D0B57E61}" presName="childNode" presStyleLbl="revTx" presStyleIdx="2" presStyleCnt="3">
        <dgm:presLayoutVars>
          <dgm:bulletEnabled val="1"/>
        </dgm:presLayoutVars>
      </dgm:prSet>
      <dgm:spPr/>
    </dgm:pt>
    <dgm:pt modelId="{1154CC89-9656-470F-BAE7-918C449D837B}" type="pres">
      <dgm:prSet presAssocID="{BCDA3616-5B97-43C9-AC78-388895EED79B}" presName="Name25" presStyleLbl="parChTrans1D1" presStyleIdx="6" presStyleCnt="10"/>
      <dgm:spPr/>
    </dgm:pt>
    <dgm:pt modelId="{24307CE5-8D06-4060-9E5D-735D1B73B6D7}" type="pres">
      <dgm:prSet presAssocID="{CF32F0CD-1A47-48E6-B3EB-588445C8ECC9}" presName="node" presStyleCnt="0"/>
      <dgm:spPr/>
    </dgm:pt>
    <dgm:pt modelId="{F9245225-DACD-4A12-B000-8C131B1D24C9}" type="pres">
      <dgm:prSet presAssocID="{CF32F0CD-1A47-48E6-B3EB-588445C8ECC9}" presName="parentNode" presStyleLbl="node1" presStyleIdx="7" presStyleCnt="11">
        <dgm:presLayoutVars>
          <dgm:chMax val="1"/>
          <dgm:bulletEnabled val="1"/>
        </dgm:presLayoutVars>
      </dgm:prSet>
      <dgm:spPr/>
    </dgm:pt>
    <dgm:pt modelId="{3AEB5E74-E392-41F9-8BEB-7DEAD362135E}" type="pres">
      <dgm:prSet presAssocID="{CF32F0CD-1A47-48E6-B3EB-588445C8ECC9}" presName="childNode" presStyleLbl="revTx" presStyleIdx="2" presStyleCnt="3">
        <dgm:presLayoutVars>
          <dgm:bulletEnabled val="1"/>
        </dgm:presLayoutVars>
      </dgm:prSet>
      <dgm:spPr/>
    </dgm:pt>
    <dgm:pt modelId="{87C87086-A7A6-4693-A2BE-561536098EF4}" type="pres">
      <dgm:prSet presAssocID="{7B0C7D5C-635B-445D-B898-29AE4BD1E962}" presName="Name25" presStyleLbl="parChTrans1D1" presStyleIdx="7" presStyleCnt="10"/>
      <dgm:spPr/>
    </dgm:pt>
    <dgm:pt modelId="{2F5BE8C1-B783-451E-8FD0-57CDDDDBC53F}" type="pres">
      <dgm:prSet presAssocID="{87C0345E-5521-4F75-BF74-1928314FCE52}" presName="node" presStyleCnt="0"/>
      <dgm:spPr/>
    </dgm:pt>
    <dgm:pt modelId="{0974AE6F-8FA5-41FF-A9F6-77B62CBD8394}" type="pres">
      <dgm:prSet presAssocID="{87C0345E-5521-4F75-BF74-1928314FCE52}" presName="parentNode" presStyleLbl="node1" presStyleIdx="8" presStyleCnt="11">
        <dgm:presLayoutVars>
          <dgm:chMax val="1"/>
          <dgm:bulletEnabled val="1"/>
        </dgm:presLayoutVars>
      </dgm:prSet>
      <dgm:spPr/>
    </dgm:pt>
    <dgm:pt modelId="{7593EEFE-A530-4CDA-9E17-0348A07F8D3D}" type="pres">
      <dgm:prSet presAssocID="{87C0345E-5521-4F75-BF74-1928314FCE52}" presName="childNode" presStyleLbl="revTx" presStyleIdx="2" presStyleCnt="3">
        <dgm:presLayoutVars>
          <dgm:bulletEnabled val="1"/>
        </dgm:presLayoutVars>
      </dgm:prSet>
      <dgm:spPr/>
    </dgm:pt>
    <dgm:pt modelId="{72BFE7BF-82F9-41C8-AEF5-EA960B2C26E1}" type="pres">
      <dgm:prSet presAssocID="{B31E692A-7248-4A7E-B833-1A2F07D6BA4B}" presName="Name25" presStyleLbl="parChTrans1D1" presStyleIdx="8" presStyleCnt="10"/>
      <dgm:spPr/>
    </dgm:pt>
    <dgm:pt modelId="{316986F5-FBA7-4C36-85E7-80D0CBF36240}" type="pres">
      <dgm:prSet presAssocID="{A456619D-D860-4595-95E2-F030B17FA8BD}" presName="node" presStyleCnt="0"/>
      <dgm:spPr/>
    </dgm:pt>
    <dgm:pt modelId="{792C9FD9-9030-4106-953C-0845DA314420}" type="pres">
      <dgm:prSet presAssocID="{A456619D-D860-4595-95E2-F030B17FA8BD}" presName="parentNode" presStyleLbl="node1" presStyleIdx="9" presStyleCnt="11">
        <dgm:presLayoutVars>
          <dgm:chMax val="1"/>
          <dgm:bulletEnabled val="1"/>
        </dgm:presLayoutVars>
      </dgm:prSet>
      <dgm:spPr/>
    </dgm:pt>
    <dgm:pt modelId="{7740D6E9-DE3F-4A73-B872-BE26E76D64AB}" type="pres">
      <dgm:prSet presAssocID="{A456619D-D860-4595-95E2-F030B17FA8BD}" presName="childNode" presStyleLbl="revTx" presStyleIdx="2" presStyleCnt="3">
        <dgm:presLayoutVars>
          <dgm:bulletEnabled val="1"/>
        </dgm:presLayoutVars>
      </dgm:prSet>
      <dgm:spPr/>
    </dgm:pt>
    <dgm:pt modelId="{B77DB324-4DD7-4DB9-9F16-1F32B79381C7}" type="pres">
      <dgm:prSet presAssocID="{1790411F-039C-4FC9-976A-D2CC429CEE27}" presName="Name25" presStyleLbl="parChTrans1D1" presStyleIdx="9" presStyleCnt="10"/>
      <dgm:spPr/>
    </dgm:pt>
    <dgm:pt modelId="{822A2670-350C-4CED-B9F7-1A5E8621021B}" type="pres">
      <dgm:prSet presAssocID="{A488E2FF-CBAF-4E24-9444-6464B4B14CA7}" presName="node" presStyleCnt="0"/>
      <dgm:spPr/>
    </dgm:pt>
    <dgm:pt modelId="{B0BEAE24-7334-4625-B3F7-BC391C22C7A4}" type="pres">
      <dgm:prSet presAssocID="{A488E2FF-CBAF-4E24-9444-6464B4B14CA7}" presName="parentNode" presStyleLbl="node1" presStyleIdx="10" presStyleCnt="11">
        <dgm:presLayoutVars>
          <dgm:chMax val="1"/>
          <dgm:bulletEnabled val="1"/>
        </dgm:presLayoutVars>
      </dgm:prSet>
      <dgm:spPr/>
    </dgm:pt>
    <dgm:pt modelId="{BF4D8A72-CC50-4B21-9879-897713E99D85}" type="pres">
      <dgm:prSet presAssocID="{A488E2FF-CBAF-4E24-9444-6464B4B14CA7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5090DE7E-626C-466E-AC3F-884943A81FF1}" type="presOf" srcId="{6FA19243-B2D0-4EDF-99B6-BCFE6360F364}" destId="{88850024-1CFD-453D-A19D-640FD6E3AD50}" srcOrd="0" destOrd="0" presId="urn:microsoft.com/office/officeart/2005/8/layout/radial2"/>
    <dgm:cxn modelId="{B4E3C95F-BEF4-4C2F-954A-39B517849071}" type="presOf" srcId="{577E9011-DECA-44B4-8248-E6387A8E161B}" destId="{946CECEC-9B1A-4C6A-AD04-C7FC1AE542A5}" srcOrd="0" destOrd="0" presId="urn:microsoft.com/office/officeart/2005/8/layout/radial2"/>
    <dgm:cxn modelId="{C61107E6-BD17-44E1-AA18-9332F4C97445}" srcId="{BF502859-2904-4845-B1DB-8097167B4101}" destId="{CD274344-4DE6-4CAB-873A-244F46D74D8B}" srcOrd="0" destOrd="0" parTransId="{164F6E83-099A-4CAA-B89D-9C55EA111218}" sibTransId="{E1879640-0D57-488D-835F-F31B4EE8125F}"/>
    <dgm:cxn modelId="{8D356640-B7A2-4D4A-8A79-1B0B4D337024}" type="presOf" srcId="{A456619D-D860-4595-95E2-F030B17FA8BD}" destId="{792C9FD9-9030-4106-953C-0845DA314420}" srcOrd="0" destOrd="0" presId="urn:microsoft.com/office/officeart/2005/8/layout/radial2"/>
    <dgm:cxn modelId="{FDEC5FD1-0B53-4496-BA8E-334431BE1C95}" type="presOf" srcId="{C77E583F-5519-449E-AAD0-4BC2BC6288E3}" destId="{17A6F8ED-0364-466B-8557-D69A149926BD}" srcOrd="0" destOrd="0" presId="urn:microsoft.com/office/officeart/2005/8/layout/radial2"/>
    <dgm:cxn modelId="{68B0D0AD-A72E-44AC-A661-3C57AF1D06CE}" type="presOf" srcId="{ABA8BA5B-B4FB-49B3-8CB9-0417BEBBBB9A}" destId="{1A301133-1B12-410C-8756-518BFE92C491}" srcOrd="0" destOrd="0" presId="urn:microsoft.com/office/officeart/2005/8/layout/radial2"/>
    <dgm:cxn modelId="{1D5ED388-8601-404F-88B9-5C57EAA249D4}" srcId="{62EB6CC0-ADB3-4194-B334-C74481F43C29}" destId="{410E7C2B-782B-49CD-AFFB-E1A4332C6E03}" srcOrd="4" destOrd="0" parTransId="{AF429E4D-D42E-439A-9442-8E2B98E4D73C}" sibTransId="{DF7DA845-F471-492A-ACF9-D575F637F8CF}"/>
    <dgm:cxn modelId="{75C25BF7-80D8-4595-84CB-6E838B434BD6}" type="presOf" srcId="{AF429E4D-D42E-439A-9442-8E2B98E4D73C}" destId="{93D616DF-74AF-4F19-A508-791B10434E94}" srcOrd="0" destOrd="0" presId="urn:microsoft.com/office/officeart/2005/8/layout/radial2"/>
    <dgm:cxn modelId="{01033598-3AD7-4E21-A133-5C849D2FBB67}" srcId="{CB7DDB27-3A29-4847-8B22-2372103EE529}" destId="{C77E583F-5519-449E-AAD0-4BC2BC6288E3}" srcOrd="0" destOrd="0" parTransId="{E709A82E-9C83-4632-A5BE-7C9605C4ED85}" sibTransId="{193E4A88-8414-46DC-BE02-D5636C63E4D8}"/>
    <dgm:cxn modelId="{93706308-26C4-4B18-AC69-456C554AB6AA}" type="presOf" srcId="{BCDA3616-5B97-43C9-AC78-388895EED79B}" destId="{1154CC89-9656-470F-BAE7-918C449D837B}" srcOrd="0" destOrd="0" presId="urn:microsoft.com/office/officeart/2005/8/layout/radial2"/>
    <dgm:cxn modelId="{025AA875-F077-48F5-AB81-88AFE5A2ED28}" type="presOf" srcId="{A488E2FF-CBAF-4E24-9444-6464B4B14CA7}" destId="{B0BEAE24-7334-4625-B3F7-BC391C22C7A4}" srcOrd="0" destOrd="0" presId="urn:microsoft.com/office/officeart/2005/8/layout/radial2"/>
    <dgm:cxn modelId="{DD047977-3F59-4906-B7AF-FB42BB962A91}" srcId="{62EB6CC0-ADB3-4194-B334-C74481F43C29}" destId="{CF32F0CD-1A47-48E6-B3EB-588445C8ECC9}" srcOrd="6" destOrd="0" parTransId="{BCDA3616-5B97-43C9-AC78-388895EED79B}" sibTransId="{B9DC8067-A2E1-41BB-974B-5688AC9CC6FB}"/>
    <dgm:cxn modelId="{378CF0E1-F47A-48E3-925B-F0BFF98BE07C}" type="presOf" srcId="{62EB6CC0-ADB3-4194-B334-C74481F43C29}" destId="{4FB0E587-09CE-4108-AB5C-27B0A2A6133E}" srcOrd="0" destOrd="0" presId="urn:microsoft.com/office/officeart/2005/8/layout/radial2"/>
    <dgm:cxn modelId="{55483119-2BD0-4BED-8BAC-CF6957A9BF5C}" type="presOf" srcId="{CF32F0CD-1A47-48E6-B3EB-588445C8ECC9}" destId="{F9245225-DACD-4A12-B000-8C131B1D24C9}" srcOrd="0" destOrd="0" presId="urn:microsoft.com/office/officeart/2005/8/layout/radial2"/>
    <dgm:cxn modelId="{3D02B589-1223-4E02-B813-783C91E615FD}" type="presOf" srcId="{48F49583-D5B2-4D53-914D-9B33C1492B56}" destId="{0731A307-DEE7-4459-94A8-BD914A2935E0}" srcOrd="0" destOrd="0" presId="urn:microsoft.com/office/officeart/2005/8/layout/radial2"/>
    <dgm:cxn modelId="{66B3D935-A535-4B13-9B12-38DE9DF1119B}" srcId="{62EB6CC0-ADB3-4194-B334-C74481F43C29}" destId="{52C3B88D-484F-4011-A50D-85E5D0B57E61}" srcOrd="5" destOrd="0" parTransId="{A7CAB725-624B-43C7-9B51-8CBA8A650964}" sibTransId="{78225D6F-4A38-440B-9FF0-D7F770918C68}"/>
    <dgm:cxn modelId="{48328A77-B9E1-4C10-9FEC-2DD7DCA6F839}" srcId="{62EB6CC0-ADB3-4194-B334-C74481F43C29}" destId="{CB7DDB27-3A29-4847-8B22-2372103EE529}" srcOrd="1" destOrd="0" parTransId="{48F49583-D5B2-4D53-914D-9B33C1492B56}" sibTransId="{D500C5F1-6980-4B8B-B059-10A68DEDB337}"/>
    <dgm:cxn modelId="{9E32BE45-6B00-4C91-BEC9-A4A7DF4B6DB3}" srcId="{62EB6CC0-ADB3-4194-B334-C74481F43C29}" destId="{87C0345E-5521-4F75-BF74-1928314FCE52}" srcOrd="7" destOrd="0" parTransId="{7B0C7D5C-635B-445D-B898-29AE4BD1E962}" sibTransId="{26A7173E-1326-458A-A27C-2D999828F48E}"/>
    <dgm:cxn modelId="{5ED4C8C6-2D95-4602-A931-EECB5EAB23D5}" srcId="{62EB6CC0-ADB3-4194-B334-C74481F43C29}" destId="{577E9011-DECA-44B4-8248-E6387A8E161B}" srcOrd="3" destOrd="0" parTransId="{EDD89895-AA98-43E0-9C34-E65E8437F67B}" sibTransId="{F7B1600E-1949-4A3E-B6F3-84545F830FED}"/>
    <dgm:cxn modelId="{5AD238C0-6AC8-4419-8C86-4CFDD601DE76}" type="presOf" srcId="{B31E692A-7248-4A7E-B833-1A2F07D6BA4B}" destId="{72BFE7BF-82F9-41C8-AEF5-EA960B2C26E1}" srcOrd="0" destOrd="0" presId="urn:microsoft.com/office/officeart/2005/8/layout/radial2"/>
    <dgm:cxn modelId="{21C3D6C4-3AFA-4DE8-8B22-7C444B5AC09A}" type="presOf" srcId="{CD274344-4DE6-4CAB-873A-244F46D74D8B}" destId="{5397B46E-AB12-4ADD-97C8-B63F3552E4C8}" srcOrd="0" destOrd="0" presId="urn:microsoft.com/office/officeart/2005/8/layout/radial2"/>
    <dgm:cxn modelId="{9FDC6C40-A172-4D05-9BB4-7B50EE49F35C}" type="presOf" srcId="{6432B73D-760A-4569-8328-C76602528D7F}" destId="{2D269B46-1D32-48BB-B55E-167F46620895}" srcOrd="0" destOrd="0" presId="urn:microsoft.com/office/officeart/2005/8/layout/radial2"/>
    <dgm:cxn modelId="{20BC4C82-D446-4CD3-AEB3-5C8DAE33CB87}" type="presOf" srcId="{7B0C7D5C-635B-445D-B898-29AE4BD1E962}" destId="{87C87086-A7A6-4693-A2BE-561536098EF4}" srcOrd="0" destOrd="0" presId="urn:microsoft.com/office/officeart/2005/8/layout/radial2"/>
    <dgm:cxn modelId="{23EDFB47-DAB3-42FB-A631-2A2DB50D9069}" type="presOf" srcId="{52C3B88D-484F-4011-A50D-85E5D0B57E61}" destId="{A5FD44AE-64BF-423D-9EEA-DBA6FB144B55}" srcOrd="0" destOrd="0" presId="urn:microsoft.com/office/officeart/2005/8/layout/radial2"/>
    <dgm:cxn modelId="{339F56BD-CE9F-4B12-A304-9CA55C5E41A5}" type="presOf" srcId="{410E7C2B-782B-49CD-AFFB-E1A4332C6E03}" destId="{9B4C8649-4CF6-471A-8E83-0374EE096567}" srcOrd="0" destOrd="0" presId="urn:microsoft.com/office/officeart/2005/8/layout/radial2"/>
    <dgm:cxn modelId="{FE708032-85CB-4E24-B90E-302C702E19F5}" srcId="{6432B73D-760A-4569-8328-C76602528D7F}" destId="{D3CB3BA3-95BE-4B06-87EC-3128143106FE}" srcOrd="0" destOrd="0" parTransId="{9B62DF2C-62C1-4EA9-A6EF-367468120345}" sibTransId="{8DB329B2-60CA-47D5-9604-9D3693D0C632}"/>
    <dgm:cxn modelId="{4F612439-A29E-497C-84D5-9754857676B2}" type="presOf" srcId="{CB7DDB27-3A29-4847-8B22-2372103EE529}" destId="{C5AF64E5-E20F-4439-95C5-6AF92E348BF2}" srcOrd="0" destOrd="0" presId="urn:microsoft.com/office/officeart/2005/8/layout/radial2"/>
    <dgm:cxn modelId="{A05013AA-25D3-4C90-B187-0ADDBCC689DA}" type="presOf" srcId="{A7CAB725-624B-43C7-9B51-8CBA8A650964}" destId="{AB97B85F-C10D-4ED9-AE90-5E43177239AF}" srcOrd="0" destOrd="0" presId="urn:microsoft.com/office/officeart/2005/8/layout/radial2"/>
    <dgm:cxn modelId="{1EB25A08-08D5-4DF7-B2A0-84D250264ADA}" type="presOf" srcId="{87C0345E-5521-4F75-BF74-1928314FCE52}" destId="{0974AE6F-8FA5-41FF-A9F6-77B62CBD8394}" srcOrd="0" destOrd="0" presId="urn:microsoft.com/office/officeart/2005/8/layout/radial2"/>
    <dgm:cxn modelId="{F52F2B1B-F3FB-4097-965A-474DEEC2344F}" type="presOf" srcId="{BF502859-2904-4845-B1DB-8097167B4101}" destId="{6FCA2629-4016-48B7-A4D3-5DF42EDDD2D2}" srcOrd="0" destOrd="0" presId="urn:microsoft.com/office/officeart/2005/8/layout/radial2"/>
    <dgm:cxn modelId="{63AFA83D-0CAA-4FBD-AC42-DBBD85925BDE}" type="presOf" srcId="{1790411F-039C-4FC9-976A-D2CC429CEE27}" destId="{B77DB324-4DD7-4DB9-9F16-1F32B79381C7}" srcOrd="0" destOrd="0" presId="urn:microsoft.com/office/officeart/2005/8/layout/radial2"/>
    <dgm:cxn modelId="{82E20149-5DC2-4807-B76D-12C4DAB0CD90}" srcId="{62EB6CC0-ADB3-4194-B334-C74481F43C29}" destId="{A456619D-D860-4595-95E2-F030B17FA8BD}" srcOrd="8" destOrd="0" parTransId="{B31E692A-7248-4A7E-B833-1A2F07D6BA4B}" sibTransId="{82C80556-E0AA-444A-AB75-3372769B1B01}"/>
    <dgm:cxn modelId="{D3828984-0ED0-4403-8E90-A9D99AB5182C}" srcId="{62EB6CC0-ADB3-4194-B334-C74481F43C29}" destId="{6432B73D-760A-4569-8328-C76602528D7F}" srcOrd="2" destOrd="0" parTransId="{ABA8BA5B-B4FB-49B3-8CB9-0417BEBBBB9A}" sibTransId="{236DCA7C-63C7-44C7-B5E9-815531BCBFC2}"/>
    <dgm:cxn modelId="{1130E248-97E9-4D3F-AE98-338945B1A11B}" srcId="{62EB6CC0-ADB3-4194-B334-C74481F43C29}" destId="{BF502859-2904-4845-B1DB-8097167B4101}" srcOrd="0" destOrd="0" parTransId="{6FA19243-B2D0-4EDF-99B6-BCFE6360F364}" sibTransId="{8CDB80A9-C3A9-4609-969A-C1F7E2512BCA}"/>
    <dgm:cxn modelId="{7DEC8D41-388A-43FA-98CC-8326DC3C1D74}" type="presOf" srcId="{EDD89895-AA98-43E0-9C34-E65E8437F67B}" destId="{230A8C2E-8817-4AAE-A24C-6D2B6A922C42}" srcOrd="0" destOrd="0" presId="urn:microsoft.com/office/officeart/2005/8/layout/radial2"/>
    <dgm:cxn modelId="{EFBD319F-CC41-4466-9D3A-F4CCCA1CAD57}" srcId="{62EB6CC0-ADB3-4194-B334-C74481F43C29}" destId="{A488E2FF-CBAF-4E24-9444-6464B4B14CA7}" srcOrd="9" destOrd="0" parTransId="{1790411F-039C-4FC9-976A-D2CC429CEE27}" sibTransId="{ECB8B1F2-DA05-4F01-96DA-45E2F78D3C1B}"/>
    <dgm:cxn modelId="{3856F1AB-C4C6-4A15-856E-A860125447D5}" type="presOf" srcId="{D3CB3BA3-95BE-4B06-87EC-3128143106FE}" destId="{AE56B63C-20E8-44F5-A10C-77020198B56C}" srcOrd="0" destOrd="0" presId="urn:microsoft.com/office/officeart/2005/8/layout/radial2"/>
    <dgm:cxn modelId="{8BB6AF4D-020C-4B89-93D3-3D0A2ADE6AAD}" type="presParOf" srcId="{4FB0E587-09CE-4108-AB5C-27B0A2A6133E}" destId="{359D13EB-AAB8-4443-9D19-B9C727E40DFF}" srcOrd="0" destOrd="0" presId="urn:microsoft.com/office/officeart/2005/8/layout/radial2"/>
    <dgm:cxn modelId="{415774EF-EF2A-4383-A85E-0C368813A511}" type="presParOf" srcId="{359D13EB-AAB8-4443-9D19-B9C727E40DFF}" destId="{D30064E6-F509-47B7-B012-CC4724795F0F}" srcOrd="0" destOrd="0" presId="urn:microsoft.com/office/officeart/2005/8/layout/radial2"/>
    <dgm:cxn modelId="{AC60E99E-CF36-49E0-BE6D-CF1F460C2BC8}" type="presParOf" srcId="{D30064E6-F509-47B7-B012-CC4724795F0F}" destId="{4A73E547-3AC3-48AF-9321-0CED2CF1B308}" srcOrd="0" destOrd="0" presId="urn:microsoft.com/office/officeart/2005/8/layout/radial2"/>
    <dgm:cxn modelId="{2B10F43B-0F2F-4507-84AC-673C62553F1B}" type="presParOf" srcId="{D30064E6-F509-47B7-B012-CC4724795F0F}" destId="{C3F32FEF-4AC2-477A-8E65-FE99CBBBFEE0}" srcOrd="1" destOrd="0" presId="urn:microsoft.com/office/officeart/2005/8/layout/radial2"/>
    <dgm:cxn modelId="{C0AB1459-6B7E-4341-80DE-151734BF540A}" type="presParOf" srcId="{359D13EB-AAB8-4443-9D19-B9C727E40DFF}" destId="{88850024-1CFD-453D-A19D-640FD6E3AD50}" srcOrd="1" destOrd="0" presId="urn:microsoft.com/office/officeart/2005/8/layout/radial2"/>
    <dgm:cxn modelId="{76115443-388D-4827-8CE4-1827C57D96F4}" type="presParOf" srcId="{359D13EB-AAB8-4443-9D19-B9C727E40DFF}" destId="{9DF59F9B-0531-48A2-BEBF-AD3AA81A2AEF}" srcOrd="2" destOrd="0" presId="urn:microsoft.com/office/officeart/2005/8/layout/radial2"/>
    <dgm:cxn modelId="{4B43C268-6D25-4F45-ADF7-40F54869D5AB}" type="presParOf" srcId="{9DF59F9B-0531-48A2-BEBF-AD3AA81A2AEF}" destId="{6FCA2629-4016-48B7-A4D3-5DF42EDDD2D2}" srcOrd="0" destOrd="0" presId="urn:microsoft.com/office/officeart/2005/8/layout/radial2"/>
    <dgm:cxn modelId="{C077F55D-F089-4C63-9C48-33A0892D22D4}" type="presParOf" srcId="{9DF59F9B-0531-48A2-BEBF-AD3AA81A2AEF}" destId="{5397B46E-AB12-4ADD-97C8-B63F3552E4C8}" srcOrd="1" destOrd="0" presId="urn:microsoft.com/office/officeart/2005/8/layout/radial2"/>
    <dgm:cxn modelId="{A2B18AA0-0294-4719-9D96-60C91BAA3E9A}" type="presParOf" srcId="{359D13EB-AAB8-4443-9D19-B9C727E40DFF}" destId="{0731A307-DEE7-4459-94A8-BD914A2935E0}" srcOrd="3" destOrd="0" presId="urn:microsoft.com/office/officeart/2005/8/layout/radial2"/>
    <dgm:cxn modelId="{3E7E0282-9862-4171-9492-4C5265A02C07}" type="presParOf" srcId="{359D13EB-AAB8-4443-9D19-B9C727E40DFF}" destId="{8A672516-5193-4B00-82A5-8F0ABDC0E8B3}" srcOrd="4" destOrd="0" presId="urn:microsoft.com/office/officeart/2005/8/layout/radial2"/>
    <dgm:cxn modelId="{B52D3A49-5859-4C54-B2E2-B5E1F5682903}" type="presParOf" srcId="{8A672516-5193-4B00-82A5-8F0ABDC0E8B3}" destId="{C5AF64E5-E20F-4439-95C5-6AF92E348BF2}" srcOrd="0" destOrd="0" presId="urn:microsoft.com/office/officeart/2005/8/layout/radial2"/>
    <dgm:cxn modelId="{7527E0E1-77E7-45F0-8117-9B8858292A20}" type="presParOf" srcId="{8A672516-5193-4B00-82A5-8F0ABDC0E8B3}" destId="{17A6F8ED-0364-466B-8557-D69A149926BD}" srcOrd="1" destOrd="0" presId="urn:microsoft.com/office/officeart/2005/8/layout/radial2"/>
    <dgm:cxn modelId="{371F5FDD-D357-4569-A310-51789BE56BC6}" type="presParOf" srcId="{359D13EB-AAB8-4443-9D19-B9C727E40DFF}" destId="{1A301133-1B12-410C-8756-518BFE92C491}" srcOrd="5" destOrd="0" presId="urn:microsoft.com/office/officeart/2005/8/layout/radial2"/>
    <dgm:cxn modelId="{798DD8BC-C66C-41F7-B5C5-E67E9D524572}" type="presParOf" srcId="{359D13EB-AAB8-4443-9D19-B9C727E40DFF}" destId="{399FCADA-A387-4E58-8C31-82F04C51C3F1}" srcOrd="6" destOrd="0" presId="urn:microsoft.com/office/officeart/2005/8/layout/radial2"/>
    <dgm:cxn modelId="{559BC66E-39BD-46C4-8AC6-9D1B5F0C1D03}" type="presParOf" srcId="{399FCADA-A387-4E58-8C31-82F04C51C3F1}" destId="{2D269B46-1D32-48BB-B55E-167F46620895}" srcOrd="0" destOrd="0" presId="urn:microsoft.com/office/officeart/2005/8/layout/radial2"/>
    <dgm:cxn modelId="{79473D3A-BB53-49CB-A3DB-8ADBDCDA5033}" type="presParOf" srcId="{399FCADA-A387-4E58-8C31-82F04C51C3F1}" destId="{AE56B63C-20E8-44F5-A10C-77020198B56C}" srcOrd="1" destOrd="0" presId="urn:microsoft.com/office/officeart/2005/8/layout/radial2"/>
    <dgm:cxn modelId="{12981935-9E0F-4B90-8262-F8C7B152F291}" type="presParOf" srcId="{359D13EB-AAB8-4443-9D19-B9C727E40DFF}" destId="{230A8C2E-8817-4AAE-A24C-6D2B6A922C42}" srcOrd="7" destOrd="0" presId="urn:microsoft.com/office/officeart/2005/8/layout/radial2"/>
    <dgm:cxn modelId="{CCA5AC7A-DAEF-44D0-B6EF-00E66852624E}" type="presParOf" srcId="{359D13EB-AAB8-4443-9D19-B9C727E40DFF}" destId="{D41D0D3D-A4BF-4C95-9437-20BAD4673386}" srcOrd="8" destOrd="0" presId="urn:microsoft.com/office/officeart/2005/8/layout/radial2"/>
    <dgm:cxn modelId="{B82F350E-F95C-4291-B719-DB55DB04C212}" type="presParOf" srcId="{D41D0D3D-A4BF-4C95-9437-20BAD4673386}" destId="{946CECEC-9B1A-4C6A-AD04-C7FC1AE542A5}" srcOrd="0" destOrd="0" presId="urn:microsoft.com/office/officeart/2005/8/layout/radial2"/>
    <dgm:cxn modelId="{15713715-3946-4335-8148-F05B7AB4FD14}" type="presParOf" srcId="{D41D0D3D-A4BF-4C95-9437-20BAD4673386}" destId="{1D8FBC40-1E20-4BC4-B0FD-96F148F1528D}" srcOrd="1" destOrd="0" presId="urn:microsoft.com/office/officeart/2005/8/layout/radial2"/>
    <dgm:cxn modelId="{831D1F16-2CFF-4F37-A7B2-29D5DE273F5E}" type="presParOf" srcId="{359D13EB-AAB8-4443-9D19-B9C727E40DFF}" destId="{93D616DF-74AF-4F19-A508-791B10434E94}" srcOrd="9" destOrd="0" presId="urn:microsoft.com/office/officeart/2005/8/layout/radial2"/>
    <dgm:cxn modelId="{2BE73424-F927-41DB-A426-E7C67FA14C69}" type="presParOf" srcId="{359D13EB-AAB8-4443-9D19-B9C727E40DFF}" destId="{473189CF-782E-4A83-A703-8E530EE8E8D6}" srcOrd="10" destOrd="0" presId="urn:microsoft.com/office/officeart/2005/8/layout/radial2"/>
    <dgm:cxn modelId="{1C6D93EB-BAD8-47FA-9FAA-20D92B0468D8}" type="presParOf" srcId="{473189CF-782E-4A83-A703-8E530EE8E8D6}" destId="{9B4C8649-4CF6-471A-8E83-0374EE096567}" srcOrd="0" destOrd="0" presId="urn:microsoft.com/office/officeart/2005/8/layout/radial2"/>
    <dgm:cxn modelId="{9965C63D-3FA6-47A1-96A6-E549957BFE85}" type="presParOf" srcId="{473189CF-782E-4A83-A703-8E530EE8E8D6}" destId="{EF6DE3EF-D05E-474B-8C03-78C00FABCFD6}" srcOrd="1" destOrd="0" presId="urn:microsoft.com/office/officeart/2005/8/layout/radial2"/>
    <dgm:cxn modelId="{4EA2A6A4-3061-4959-A734-117AC75201E4}" type="presParOf" srcId="{359D13EB-AAB8-4443-9D19-B9C727E40DFF}" destId="{AB97B85F-C10D-4ED9-AE90-5E43177239AF}" srcOrd="11" destOrd="0" presId="urn:microsoft.com/office/officeart/2005/8/layout/radial2"/>
    <dgm:cxn modelId="{3DB83BA2-F618-4246-91F8-855020827D49}" type="presParOf" srcId="{359D13EB-AAB8-4443-9D19-B9C727E40DFF}" destId="{76EC1811-7761-415F-B660-BBE4CD399861}" srcOrd="12" destOrd="0" presId="urn:microsoft.com/office/officeart/2005/8/layout/radial2"/>
    <dgm:cxn modelId="{D3DC5919-2F95-4C61-98D6-D8CC995BAB7F}" type="presParOf" srcId="{76EC1811-7761-415F-B660-BBE4CD399861}" destId="{A5FD44AE-64BF-423D-9EEA-DBA6FB144B55}" srcOrd="0" destOrd="0" presId="urn:microsoft.com/office/officeart/2005/8/layout/radial2"/>
    <dgm:cxn modelId="{4AB70A81-C6BD-493F-AD4D-C2632A55C537}" type="presParOf" srcId="{76EC1811-7761-415F-B660-BBE4CD399861}" destId="{034B8FD9-9536-4514-8B35-03066060923C}" srcOrd="1" destOrd="0" presId="urn:microsoft.com/office/officeart/2005/8/layout/radial2"/>
    <dgm:cxn modelId="{C1662623-EAE9-4EDF-B121-DAC348E09265}" type="presParOf" srcId="{359D13EB-AAB8-4443-9D19-B9C727E40DFF}" destId="{1154CC89-9656-470F-BAE7-918C449D837B}" srcOrd="13" destOrd="0" presId="urn:microsoft.com/office/officeart/2005/8/layout/radial2"/>
    <dgm:cxn modelId="{C9B926F3-87A2-42E0-AECF-4EEDBBCED0C2}" type="presParOf" srcId="{359D13EB-AAB8-4443-9D19-B9C727E40DFF}" destId="{24307CE5-8D06-4060-9E5D-735D1B73B6D7}" srcOrd="14" destOrd="0" presId="urn:microsoft.com/office/officeart/2005/8/layout/radial2"/>
    <dgm:cxn modelId="{6E1BA4BE-EFE3-4FA2-BF89-7732BBBBC13D}" type="presParOf" srcId="{24307CE5-8D06-4060-9E5D-735D1B73B6D7}" destId="{F9245225-DACD-4A12-B000-8C131B1D24C9}" srcOrd="0" destOrd="0" presId="urn:microsoft.com/office/officeart/2005/8/layout/radial2"/>
    <dgm:cxn modelId="{02C1DF90-E46A-487F-92A1-142CDF753D37}" type="presParOf" srcId="{24307CE5-8D06-4060-9E5D-735D1B73B6D7}" destId="{3AEB5E74-E392-41F9-8BEB-7DEAD362135E}" srcOrd="1" destOrd="0" presId="urn:microsoft.com/office/officeart/2005/8/layout/radial2"/>
    <dgm:cxn modelId="{CD5AACFA-51DC-4BBF-B8EA-C7166E0C2AAE}" type="presParOf" srcId="{359D13EB-AAB8-4443-9D19-B9C727E40DFF}" destId="{87C87086-A7A6-4693-A2BE-561536098EF4}" srcOrd="15" destOrd="0" presId="urn:microsoft.com/office/officeart/2005/8/layout/radial2"/>
    <dgm:cxn modelId="{96466DA1-AAC5-4AFA-8164-CC4C6A236600}" type="presParOf" srcId="{359D13EB-AAB8-4443-9D19-B9C727E40DFF}" destId="{2F5BE8C1-B783-451E-8FD0-57CDDDDBC53F}" srcOrd="16" destOrd="0" presId="urn:microsoft.com/office/officeart/2005/8/layout/radial2"/>
    <dgm:cxn modelId="{F96B76D5-733E-487F-A5B6-4673ADC6228A}" type="presParOf" srcId="{2F5BE8C1-B783-451E-8FD0-57CDDDDBC53F}" destId="{0974AE6F-8FA5-41FF-A9F6-77B62CBD8394}" srcOrd="0" destOrd="0" presId="urn:microsoft.com/office/officeart/2005/8/layout/radial2"/>
    <dgm:cxn modelId="{370A0659-5EBA-4DA0-9976-7AACCC3BE3D3}" type="presParOf" srcId="{2F5BE8C1-B783-451E-8FD0-57CDDDDBC53F}" destId="{7593EEFE-A530-4CDA-9E17-0348A07F8D3D}" srcOrd="1" destOrd="0" presId="urn:microsoft.com/office/officeart/2005/8/layout/radial2"/>
    <dgm:cxn modelId="{A85EEFBA-9F16-406A-A101-341653D7568D}" type="presParOf" srcId="{359D13EB-AAB8-4443-9D19-B9C727E40DFF}" destId="{72BFE7BF-82F9-41C8-AEF5-EA960B2C26E1}" srcOrd="17" destOrd="0" presId="urn:microsoft.com/office/officeart/2005/8/layout/radial2"/>
    <dgm:cxn modelId="{2D1BF46D-8EB2-4A6E-ABE9-78D8339A547A}" type="presParOf" srcId="{359D13EB-AAB8-4443-9D19-B9C727E40DFF}" destId="{316986F5-FBA7-4C36-85E7-80D0CBF36240}" srcOrd="18" destOrd="0" presId="urn:microsoft.com/office/officeart/2005/8/layout/radial2"/>
    <dgm:cxn modelId="{7ECC0334-469F-47F6-AD1E-CACF45BBEEAD}" type="presParOf" srcId="{316986F5-FBA7-4C36-85E7-80D0CBF36240}" destId="{792C9FD9-9030-4106-953C-0845DA314420}" srcOrd="0" destOrd="0" presId="urn:microsoft.com/office/officeart/2005/8/layout/radial2"/>
    <dgm:cxn modelId="{0AA19592-B790-44B2-A410-F53C25B32A4D}" type="presParOf" srcId="{316986F5-FBA7-4C36-85E7-80D0CBF36240}" destId="{7740D6E9-DE3F-4A73-B872-BE26E76D64AB}" srcOrd="1" destOrd="0" presId="urn:microsoft.com/office/officeart/2005/8/layout/radial2"/>
    <dgm:cxn modelId="{5C1E5F3C-15DF-493E-955D-D1E3914390F8}" type="presParOf" srcId="{359D13EB-AAB8-4443-9D19-B9C727E40DFF}" destId="{B77DB324-4DD7-4DB9-9F16-1F32B79381C7}" srcOrd="19" destOrd="0" presId="urn:microsoft.com/office/officeart/2005/8/layout/radial2"/>
    <dgm:cxn modelId="{1840B5D3-C91B-4408-82C2-06DBB5A6D08C}" type="presParOf" srcId="{359D13EB-AAB8-4443-9D19-B9C727E40DFF}" destId="{822A2670-350C-4CED-B9F7-1A5E8621021B}" srcOrd="20" destOrd="0" presId="urn:microsoft.com/office/officeart/2005/8/layout/radial2"/>
    <dgm:cxn modelId="{2B8B1BAA-BEC3-4E89-99FD-1F8626DFFC4F}" type="presParOf" srcId="{822A2670-350C-4CED-B9F7-1A5E8621021B}" destId="{B0BEAE24-7334-4625-B3F7-BC391C22C7A4}" srcOrd="0" destOrd="0" presId="urn:microsoft.com/office/officeart/2005/8/layout/radial2"/>
    <dgm:cxn modelId="{A3C09AEE-89BE-4D2F-9A92-0F07C4F7A2EC}" type="presParOf" srcId="{822A2670-350C-4CED-B9F7-1A5E8621021B}" destId="{BF4D8A72-CC50-4B21-9879-897713E99D8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2EB6CC0-ADB3-4194-B334-C74481F43C2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502859-2904-4845-B1DB-8097167B41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6FA19243-B2D0-4EDF-99B6-BCFE6360F364}" type="parTrans" cxnId="{1130E248-97E9-4D3F-AE98-338945B1A11B}">
      <dgm:prSet/>
      <dgm:spPr/>
      <dgm:t>
        <a:bodyPr/>
        <a:lstStyle/>
        <a:p>
          <a:endParaRPr lang="en-US"/>
        </a:p>
      </dgm:t>
    </dgm:pt>
    <dgm:pt modelId="{8CDB80A9-C3A9-4609-969A-C1F7E2512BCA}" type="sibTrans" cxnId="{1130E248-97E9-4D3F-AE98-338945B1A11B}">
      <dgm:prSet/>
      <dgm:spPr/>
      <dgm:t>
        <a:bodyPr/>
        <a:lstStyle/>
        <a:p>
          <a:endParaRPr lang="en-US"/>
        </a:p>
      </dgm:t>
    </dgm:pt>
    <dgm:pt modelId="{CD274344-4DE6-4CAB-873A-244F46D74D8B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164F6E83-099A-4CAA-B89D-9C55EA111218}" type="parTrans" cxnId="{C61107E6-BD17-44E1-AA18-9332F4C97445}">
      <dgm:prSet/>
      <dgm:spPr/>
      <dgm:t>
        <a:bodyPr/>
        <a:lstStyle/>
        <a:p>
          <a:endParaRPr lang="en-US"/>
        </a:p>
      </dgm:t>
    </dgm:pt>
    <dgm:pt modelId="{E1879640-0D57-488D-835F-F31B4EE8125F}" type="sibTrans" cxnId="{C61107E6-BD17-44E1-AA18-9332F4C97445}">
      <dgm:prSet/>
      <dgm:spPr/>
      <dgm:t>
        <a:bodyPr/>
        <a:lstStyle/>
        <a:p>
          <a:endParaRPr lang="en-US"/>
        </a:p>
      </dgm:t>
    </dgm:pt>
    <dgm:pt modelId="{CB7DDB27-3A29-4847-8B22-2372103EE529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48F49583-D5B2-4D53-914D-9B33C1492B56}" type="parTrans" cxnId="{48328A77-B9E1-4C10-9FEC-2DD7DCA6F839}">
      <dgm:prSet/>
      <dgm:spPr/>
      <dgm:t>
        <a:bodyPr/>
        <a:lstStyle/>
        <a:p>
          <a:endParaRPr lang="en-US"/>
        </a:p>
      </dgm:t>
    </dgm:pt>
    <dgm:pt modelId="{D500C5F1-6980-4B8B-B059-10A68DEDB337}" type="sibTrans" cxnId="{48328A77-B9E1-4C10-9FEC-2DD7DCA6F839}">
      <dgm:prSet/>
      <dgm:spPr/>
      <dgm:t>
        <a:bodyPr/>
        <a:lstStyle/>
        <a:p>
          <a:endParaRPr lang="en-US"/>
        </a:p>
      </dgm:t>
    </dgm:pt>
    <dgm:pt modelId="{C77E583F-5519-449E-AAD0-4BC2BC6288E3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E709A82E-9C83-4632-A5BE-7C9605C4ED85}" type="parTrans" cxnId="{01033598-3AD7-4E21-A133-5C849D2FBB67}">
      <dgm:prSet/>
      <dgm:spPr/>
      <dgm:t>
        <a:bodyPr/>
        <a:lstStyle/>
        <a:p>
          <a:endParaRPr lang="en-US"/>
        </a:p>
      </dgm:t>
    </dgm:pt>
    <dgm:pt modelId="{193E4A88-8414-46DC-BE02-D5636C63E4D8}" type="sibTrans" cxnId="{01033598-3AD7-4E21-A133-5C849D2FBB67}">
      <dgm:prSet/>
      <dgm:spPr/>
      <dgm:t>
        <a:bodyPr/>
        <a:lstStyle/>
        <a:p>
          <a:endParaRPr lang="en-US"/>
        </a:p>
      </dgm:t>
    </dgm:pt>
    <dgm:pt modelId="{6432B73D-760A-4569-8328-C76602528D7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 smtClean="0"/>
        </a:p>
        <a:p>
          <a:r>
            <a:rPr lang="en-US" dirty="0" smtClean="0"/>
            <a:t>2		</a:t>
          </a:r>
          <a:endParaRPr lang="en-US" dirty="0"/>
        </a:p>
      </dgm:t>
    </dgm:pt>
    <dgm:pt modelId="{ABA8BA5B-B4FB-49B3-8CB9-0417BEBBBB9A}" type="parTrans" cxnId="{D3828984-0ED0-4403-8E90-A9D99AB5182C}">
      <dgm:prSet/>
      <dgm:spPr/>
      <dgm:t>
        <a:bodyPr/>
        <a:lstStyle/>
        <a:p>
          <a:endParaRPr lang="en-US"/>
        </a:p>
      </dgm:t>
    </dgm:pt>
    <dgm:pt modelId="{236DCA7C-63C7-44C7-B5E9-815531BCBFC2}" type="sibTrans" cxnId="{D3828984-0ED0-4403-8E90-A9D99AB5182C}">
      <dgm:prSet/>
      <dgm:spPr/>
      <dgm:t>
        <a:bodyPr/>
        <a:lstStyle/>
        <a:p>
          <a:endParaRPr lang="en-US"/>
        </a:p>
      </dgm:t>
    </dgm:pt>
    <dgm:pt modelId="{D3CB3BA3-95BE-4B06-87EC-3128143106FE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9B62DF2C-62C1-4EA9-A6EF-367468120345}" type="parTrans" cxnId="{FE708032-85CB-4E24-B90E-302C702E19F5}">
      <dgm:prSet/>
      <dgm:spPr/>
      <dgm:t>
        <a:bodyPr/>
        <a:lstStyle/>
        <a:p>
          <a:endParaRPr lang="en-US"/>
        </a:p>
      </dgm:t>
    </dgm:pt>
    <dgm:pt modelId="{8DB329B2-60CA-47D5-9604-9D3693D0C632}" type="sibTrans" cxnId="{FE708032-85CB-4E24-B90E-302C702E19F5}">
      <dgm:prSet/>
      <dgm:spPr/>
      <dgm:t>
        <a:bodyPr/>
        <a:lstStyle/>
        <a:p>
          <a:endParaRPr lang="en-US"/>
        </a:p>
      </dgm:t>
    </dgm:pt>
    <dgm:pt modelId="{577E9011-DECA-44B4-8248-E6387A8E161B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 dirty="0" smtClean="0"/>
        </a:p>
        <a:p>
          <a:r>
            <a:rPr lang="en-US" dirty="0" smtClean="0"/>
            <a:t>2</a:t>
          </a:r>
          <a:r>
            <a:rPr lang="en-US" dirty="0" smtClean="0"/>
            <a:t>2</a:t>
          </a:r>
        </a:p>
        <a:p>
          <a:r>
            <a:rPr lang="en-US" dirty="0" smtClean="0"/>
            <a:t>2</a:t>
          </a:r>
        </a:p>
        <a:p>
          <a:r>
            <a:rPr lang="en-US" dirty="0" smtClean="0"/>
            <a:t>2	2					1</a:t>
          </a:r>
          <a:endParaRPr lang="en-US" dirty="0"/>
        </a:p>
      </dgm:t>
    </dgm:pt>
    <dgm:pt modelId="{EDD89895-AA98-43E0-9C34-E65E8437F67B}" type="parTrans" cxnId="{5ED4C8C6-2D95-4602-A931-EECB5EAB23D5}">
      <dgm:prSet/>
      <dgm:spPr/>
      <dgm:t>
        <a:bodyPr/>
        <a:lstStyle/>
        <a:p>
          <a:endParaRPr lang="en-US"/>
        </a:p>
      </dgm:t>
    </dgm:pt>
    <dgm:pt modelId="{F7B1600E-1949-4A3E-B6F3-84545F830FED}" type="sibTrans" cxnId="{5ED4C8C6-2D95-4602-A931-EECB5EAB23D5}">
      <dgm:prSet/>
      <dgm:spPr/>
      <dgm:t>
        <a:bodyPr/>
        <a:lstStyle/>
        <a:p>
          <a:endParaRPr lang="en-US"/>
        </a:p>
      </dgm:t>
    </dgm:pt>
    <dgm:pt modelId="{410E7C2B-782B-49CD-AFFB-E1A4332C6E03}">
      <dgm:prSet phldrT="[Text]"/>
      <dgm:spPr/>
      <dgm:t>
        <a:bodyPr/>
        <a:lstStyle/>
        <a:p>
          <a:r>
            <a:rPr lang="en-US" dirty="0" smtClean="0"/>
            <a:t>1</a:t>
          </a:r>
        </a:p>
        <a:p>
          <a:r>
            <a:rPr lang="en-US" dirty="0" smtClean="0"/>
            <a:t>2		</a:t>
          </a:r>
          <a:endParaRPr lang="en-US" dirty="0"/>
        </a:p>
      </dgm:t>
    </dgm:pt>
    <dgm:pt modelId="{AF429E4D-D42E-439A-9442-8E2B98E4D73C}" type="parTrans" cxnId="{1D5ED388-8601-404F-88B9-5C57EAA249D4}">
      <dgm:prSet/>
      <dgm:spPr/>
      <dgm:t>
        <a:bodyPr/>
        <a:lstStyle/>
        <a:p>
          <a:endParaRPr lang="en-US"/>
        </a:p>
      </dgm:t>
    </dgm:pt>
    <dgm:pt modelId="{DF7DA845-F471-492A-ACF9-D575F637F8CF}" type="sibTrans" cxnId="{1D5ED388-8601-404F-88B9-5C57EAA249D4}">
      <dgm:prSet/>
      <dgm:spPr/>
      <dgm:t>
        <a:bodyPr/>
        <a:lstStyle/>
        <a:p>
          <a:endParaRPr lang="en-US"/>
        </a:p>
      </dgm:t>
    </dgm:pt>
    <dgm:pt modelId="{52C3B88D-484F-4011-A50D-85E5D0B57E61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7CAB725-624B-43C7-9B51-8CBA8A650964}" type="parTrans" cxnId="{66B3D935-A535-4B13-9B12-38DE9DF1119B}">
      <dgm:prSet/>
      <dgm:spPr/>
      <dgm:t>
        <a:bodyPr/>
        <a:lstStyle/>
        <a:p>
          <a:endParaRPr lang="en-US"/>
        </a:p>
      </dgm:t>
    </dgm:pt>
    <dgm:pt modelId="{78225D6F-4A38-440B-9FF0-D7F770918C68}" type="sibTrans" cxnId="{66B3D935-A535-4B13-9B12-38DE9DF1119B}">
      <dgm:prSet/>
      <dgm:spPr/>
      <dgm:t>
        <a:bodyPr/>
        <a:lstStyle/>
        <a:p>
          <a:endParaRPr lang="en-US"/>
        </a:p>
      </dgm:t>
    </dgm:pt>
    <dgm:pt modelId="{CF32F0CD-1A47-48E6-B3EB-588445C8ECC9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CDA3616-5B97-43C9-AC78-388895EED79B}" type="parTrans" cxnId="{DD047977-3F59-4906-B7AF-FB42BB962A91}">
      <dgm:prSet/>
      <dgm:spPr/>
      <dgm:t>
        <a:bodyPr/>
        <a:lstStyle/>
        <a:p>
          <a:endParaRPr lang="en-US"/>
        </a:p>
      </dgm:t>
    </dgm:pt>
    <dgm:pt modelId="{B9DC8067-A2E1-41BB-974B-5688AC9CC6FB}" type="sibTrans" cxnId="{DD047977-3F59-4906-B7AF-FB42BB962A91}">
      <dgm:prSet/>
      <dgm:spPr/>
      <dgm:t>
        <a:bodyPr/>
        <a:lstStyle/>
        <a:p>
          <a:endParaRPr lang="en-US"/>
        </a:p>
      </dgm:t>
    </dgm:pt>
    <dgm:pt modelId="{87C0345E-5521-4F75-BF74-1928314FCE52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7B0C7D5C-635B-445D-B898-29AE4BD1E962}" type="parTrans" cxnId="{9E32BE45-6B00-4C91-BEC9-A4A7DF4B6DB3}">
      <dgm:prSet/>
      <dgm:spPr/>
      <dgm:t>
        <a:bodyPr/>
        <a:lstStyle/>
        <a:p>
          <a:endParaRPr lang="en-US"/>
        </a:p>
      </dgm:t>
    </dgm:pt>
    <dgm:pt modelId="{26A7173E-1326-458A-A27C-2D999828F48E}" type="sibTrans" cxnId="{9E32BE45-6B00-4C91-BEC9-A4A7DF4B6DB3}">
      <dgm:prSet/>
      <dgm:spPr/>
      <dgm:t>
        <a:bodyPr/>
        <a:lstStyle/>
        <a:p>
          <a:endParaRPr lang="en-US"/>
        </a:p>
      </dgm:t>
    </dgm:pt>
    <dgm:pt modelId="{A456619D-D860-4595-95E2-F030B17FA8BD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31E692A-7248-4A7E-B833-1A2F07D6BA4B}" type="parTrans" cxnId="{82E20149-5DC2-4807-B76D-12C4DAB0CD90}">
      <dgm:prSet/>
      <dgm:spPr/>
      <dgm:t>
        <a:bodyPr/>
        <a:lstStyle/>
        <a:p>
          <a:endParaRPr lang="en-US"/>
        </a:p>
      </dgm:t>
    </dgm:pt>
    <dgm:pt modelId="{82C80556-E0AA-444A-AB75-3372769B1B01}" type="sibTrans" cxnId="{82E20149-5DC2-4807-B76D-12C4DAB0CD90}">
      <dgm:prSet/>
      <dgm:spPr/>
      <dgm:t>
        <a:bodyPr/>
        <a:lstStyle/>
        <a:p>
          <a:endParaRPr lang="en-US"/>
        </a:p>
      </dgm:t>
    </dgm:pt>
    <dgm:pt modelId="{A488E2FF-CBAF-4E24-9444-6464B4B14CA7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1790411F-039C-4FC9-976A-D2CC429CEE27}" type="parTrans" cxnId="{EFBD319F-CC41-4466-9D3A-F4CCCA1CAD57}">
      <dgm:prSet/>
      <dgm:spPr/>
      <dgm:t>
        <a:bodyPr/>
        <a:lstStyle/>
        <a:p>
          <a:endParaRPr lang="en-US"/>
        </a:p>
      </dgm:t>
    </dgm:pt>
    <dgm:pt modelId="{ECB8B1F2-DA05-4F01-96DA-45E2F78D3C1B}" type="sibTrans" cxnId="{EFBD319F-CC41-4466-9D3A-F4CCCA1CAD57}">
      <dgm:prSet/>
      <dgm:spPr/>
      <dgm:t>
        <a:bodyPr/>
        <a:lstStyle/>
        <a:p>
          <a:endParaRPr lang="en-US"/>
        </a:p>
      </dgm:t>
    </dgm:pt>
    <dgm:pt modelId="{4FB0E587-09CE-4108-AB5C-27B0A2A6133E}" type="pres">
      <dgm:prSet presAssocID="{62EB6CC0-ADB3-4194-B334-C74481F43C2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359D13EB-AAB8-4443-9D19-B9C727E40DFF}" type="pres">
      <dgm:prSet presAssocID="{62EB6CC0-ADB3-4194-B334-C74481F43C29}" presName="cycle" presStyleCnt="0"/>
      <dgm:spPr/>
    </dgm:pt>
    <dgm:pt modelId="{D30064E6-F509-47B7-B012-CC4724795F0F}" type="pres">
      <dgm:prSet presAssocID="{62EB6CC0-ADB3-4194-B334-C74481F43C29}" presName="centerShape" presStyleCnt="0"/>
      <dgm:spPr/>
    </dgm:pt>
    <dgm:pt modelId="{4A73E547-3AC3-48AF-9321-0CED2CF1B308}" type="pres">
      <dgm:prSet presAssocID="{62EB6CC0-ADB3-4194-B334-C74481F43C29}" presName="connSite" presStyleLbl="node1" presStyleIdx="0" presStyleCnt="11"/>
      <dgm:spPr/>
    </dgm:pt>
    <dgm:pt modelId="{C3F32FEF-4AC2-477A-8E65-FE99CBBBFEE0}" type="pres">
      <dgm:prSet presAssocID="{62EB6CC0-ADB3-4194-B334-C74481F43C29}" presName="visible" presStyleLbl="node1" presStyleIdx="0" presStyleCnt="11"/>
      <dgm:spPr/>
    </dgm:pt>
    <dgm:pt modelId="{88850024-1CFD-453D-A19D-640FD6E3AD50}" type="pres">
      <dgm:prSet presAssocID="{6FA19243-B2D0-4EDF-99B6-BCFE6360F364}" presName="Name25" presStyleLbl="parChTrans1D1" presStyleIdx="0" presStyleCnt="10"/>
      <dgm:spPr/>
    </dgm:pt>
    <dgm:pt modelId="{9DF59F9B-0531-48A2-BEBF-AD3AA81A2AEF}" type="pres">
      <dgm:prSet presAssocID="{BF502859-2904-4845-B1DB-8097167B4101}" presName="node" presStyleCnt="0"/>
      <dgm:spPr/>
    </dgm:pt>
    <dgm:pt modelId="{6FCA2629-4016-48B7-A4D3-5DF42EDDD2D2}" type="pres">
      <dgm:prSet presAssocID="{BF502859-2904-4845-B1DB-8097167B4101}" presName="parentNode" presStyleLbl="node1" presStyleIdx="1" presStyleCnt="11" custLinFactNeighborY="-5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97B46E-AB12-4ADD-97C8-B63F3552E4C8}" type="pres">
      <dgm:prSet presAssocID="{BF502859-2904-4845-B1DB-8097167B4101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1A307-DEE7-4459-94A8-BD914A2935E0}" type="pres">
      <dgm:prSet presAssocID="{48F49583-D5B2-4D53-914D-9B33C1492B56}" presName="Name25" presStyleLbl="parChTrans1D1" presStyleIdx="1" presStyleCnt="10"/>
      <dgm:spPr/>
    </dgm:pt>
    <dgm:pt modelId="{8A672516-5193-4B00-82A5-8F0ABDC0E8B3}" type="pres">
      <dgm:prSet presAssocID="{CB7DDB27-3A29-4847-8B22-2372103EE529}" presName="node" presStyleCnt="0"/>
      <dgm:spPr/>
    </dgm:pt>
    <dgm:pt modelId="{C5AF64E5-E20F-4439-95C5-6AF92E348BF2}" type="pres">
      <dgm:prSet presAssocID="{CB7DDB27-3A29-4847-8B22-2372103EE529}" presName="parentNode" presStyleLbl="node1" presStyleIdx="2" presStyleCnt="11">
        <dgm:presLayoutVars>
          <dgm:chMax val="1"/>
          <dgm:bulletEnabled val="1"/>
        </dgm:presLayoutVars>
      </dgm:prSet>
      <dgm:spPr/>
    </dgm:pt>
    <dgm:pt modelId="{17A6F8ED-0364-466B-8557-D69A149926BD}" type="pres">
      <dgm:prSet presAssocID="{CB7DDB27-3A29-4847-8B22-2372103EE529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01133-1B12-410C-8756-518BFE92C491}" type="pres">
      <dgm:prSet presAssocID="{ABA8BA5B-B4FB-49B3-8CB9-0417BEBBBB9A}" presName="Name25" presStyleLbl="parChTrans1D1" presStyleIdx="2" presStyleCnt="10"/>
      <dgm:spPr/>
    </dgm:pt>
    <dgm:pt modelId="{399FCADA-A387-4E58-8C31-82F04C51C3F1}" type="pres">
      <dgm:prSet presAssocID="{6432B73D-760A-4569-8328-C76602528D7F}" presName="node" presStyleCnt="0"/>
      <dgm:spPr/>
    </dgm:pt>
    <dgm:pt modelId="{2D269B46-1D32-48BB-B55E-167F46620895}" type="pres">
      <dgm:prSet presAssocID="{6432B73D-760A-4569-8328-C76602528D7F}" presName="parentNode" presStyleLbl="node1" presStyleIdx="3" presStyleCnt="11">
        <dgm:presLayoutVars>
          <dgm:chMax val="1"/>
          <dgm:bulletEnabled val="1"/>
        </dgm:presLayoutVars>
      </dgm:prSet>
      <dgm:spPr/>
    </dgm:pt>
    <dgm:pt modelId="{AE56B63C-20E8-44F5-A10C-77020198B56C}" type="pres">
      <dgm:prSet presAssocID="{6432B73D-760A-4569-8328-C76602528D7F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A8C2E-8817-4AAE-A24C-6D2B6A922C42}" type="pres">
      <dgm:prSet presAssocID="{EDD89895-AA98-43E0-9C34-E65E8437F67B}" presName="Name25" presStyleLbl="parChTrans1D1" presStyleIdx="3" presStyleCnt="10"/>
      <dgm:spPr/>
    </dgm:pt>
    <dgm:pt modelId="{D41D0D3D-A4BF-4C95-9437-20BAD4673386}" type="pres">
      <dgm:prSet presAssocID="{577E9011-DECA-44B4-8248-E6387A8E161B}" presName="node" presStyleCnt="0"/>
      <dgm:spPr/>
    </dgm:pt>
    <dgm:pt modelId="{946CECEC-9B1A-4C6A-AD04-C7FC1AE542A5}" type="pres">
      <dgm:prSet presAssocID="{577E9011-DECA-44B4-8248-E6387A8E161B}" presName="parentNode" presStyleLbl="node1" presStyleIdx="4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8FBC40-1E20-4BC4-B0FD-96F148F1528D}" type="pres">
      <dgm:prSet presAssocID="{577E9011-DECA-44B4-8248-E6387A8E161B}" presName="childNode" presStyleLbl="revTx" presStyleIdx="2" presStyleCnt="3">
        <dgm:presLayoutVars>
          <dgm:bulletEnabled val="1"/>
        </dgm:presLayoutVars>
      </dgm:prSet>
      <dgm:spPr/>
    </dgm:pt>
    <dgm:pt modelId="{93D616DF-74AF-4F19-A508-791B10434E94}" type="pres">
      <dgm:prSet presAssocID="{AF429E4D-D42E-439A-9442-8E2B98E4D73C}" presName="Name25" presStyleLbl="parChTrans1D1" presStyleIdx="4" presStyleCnt="10"/>
      <dgm:spPr/>
    </dgm:pt>
    <dgm:pt modelId="{473189CF-782E-4A83-A703-8E530EE8E8D6}" type="pres">
      <dgm:prSet presAssocID="{410E7C2B-782B-49CD-AFFB-E1A4332C6E03}" presName="node" presStyleCnt="0"/>
      <dgm:spPr/>
    </dgm:pt>
    <dgm:pt modelId="{9B4C8649-4CF6-471A-8E83-0374EE096567}" type="pres">
      <dgm:prSet presAssocID="{410E7C2B-782B-49CD-AFFB-E1A4332C6E03}" presName="parentNode" presStyleLbl="node1" presStyleIdx="5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6DE3EF-D05E-474B-8C03-78C00FABCFD6}" type="pres">
      <dgm:prSet presAssocID="{410E7C2B-782B-49CD-AFFB-E1A4332C6E03}" presName="childNode" presStyleLbl="revTx" presStyleIdx="2" presStyleCnt="3">
        <dgm:presLayoutVars>
          <dgm:bulletEnabled val="1"/>
        </dgm:presLayoutVars>
      </dgm:prSet>
      <dgm:spPr/>
    </dgm:pt>
    <dgm:pt modelId="{AB97B85F-C10D-4ED9-AE90-5E43177239AF}" type="pres">
      <dgm:prSet presAssocID="{A7CAB725-624B-43C7-9B51-8CBA8A650964}" presName="Name25" presStyleLbl="parChTrans1D1" presStyleIdx="5" presStyleCnt="10"/>
      <dgm:spPr/>
    </dgm:pt>
    <dgm:pt modelId="{76EC1811-7761-415F-B660-BBE4CD399861}" type="pres">
      <dgm:prSet presAssocID="{52C3B88D-484F-4011-A50D-85E5D0B57E61}" presName="node" presStyleCnt="0"/>
      <dgm:spPr/>
    </dgm:pt>
    <dgm:pt modelId="{A5FD44AE-64BF-423D-9EEA-DBA6FB144B55}" type="pres">
      <dgm:prSet presAssocID="{52C3B88D-484F-4011-A50D-85E5D0B57E61}" presName="parentNode" presStyleLbl="node1" presStyleIdx="6" presStyleCnt="11">
        <dgm:presLayoutVars>
          <dgm:chMax val="1"/>
          <dgm:bulletEnabled val="1"/>
        </dgm:presLayoutVars>
      </dgm:prSet>
      <dgm:spPr/>
    </dgm:pt>
    <dgm:pt modelId="{034B8FD9-9536-4514-8B35-03066060923C}" type="pres">
      <dgm:prSet presAssocID="{52C3B88D-484F-4011-A50D-85E5D0B57E61}" presName="childNode" presStyleLbl="revTx" presStyleIdx="2" presStyleCnt="3">
        <dgm:presLayoutVars>
          <dgm:bulletEnabled val="1"/>
        </dgm:presLayoutVars>
      </dgm:prSet>
      <dgm:spPr/>
    </dgm:pt>
    <dgm:pt modelId="{1154CC89-9656-470F-BAE7-918C449D837B}" type="pres">
      <dgm:prSet presAssocID="{BCDA3616-5B97-43C9-AC78-388895EED79B}" presName="Name25" presStyleLbl="parChTrans1D1" presStyleIdx="6" presStyleCnt="10"/>
      <dgm:spPr/>
    </dgm:pt>
    <dgm:pt modelId="{24307CE5-8D06-4060-9E5D-735D1B73B6D7}" type="pres">
      <dgm:prSet presAssocID="{CF32F0CD-1A47-48E6-B3EB-588445C8ECC9}" presName="node" presStyleCnt="0"/>
      <dgm:spPr/>
    </dgm:pt>
    <dgm:pt modelId="{F9245225-DACD-4A12-B000-8C131B1D24C9}" type="pres">
      <dgm:prSet presAssocID="{CF32F0CD-1A47-48E6-B3EB-588445C8ECC9}" presName="parentNode" presStyleLbl="node1" presStyleIdx="7" presStyleCnt="11">
        <dgm:presLayoutVars>
          <dgm:chMax val="1"/>
          <dgm:bulletEnabled val="1"/>
        </dgm:presLayoutVars>
      </dgm:prSet>
      <dgm:spPr/>
    </dgm:pt>
    <dgm:pt modelId="{3AEB5E74-E392-41F9-8BEB-7DEAD362135E}" type="pres">
      <dgm:prSet presAssocID="{CF32F0CD-1A47-48E6-B3EB-588445C8ECC9}" presName="childNode" presStyleLbl="revTx" presStyleIdx="2" presStyleCnt="3">
        <dgm:presLayoutVars>
          <dgm:bulletEnabled val="1"/>
        </dgm:presLayoutVars>
      </dgm:prSet>
      <dgm:spPr/>
    </dgm:pt>
    <dgm:pt modelId="{87C87086-A7A6-4693-A2BE-561536098EF4}" type="pres">
      <dgm:prSet presAssocID="{7B0C7D5C-635B-445D-B898-29AE4BD1E962}" presName="Name25" presStyleLbl="parChTrans1D1" presStyleIdx="7" presStyleCnt="10"/>
      <dgm:spPr/>
    </dgm:pt>
    <dgm:pt modelId="{2F5BE8C1-B783-451E-8FD0-57CDDDDBC53F}" type="pres">
      <dgm:prSet presAssocID="{87C0345E-5521-4F75-BF74-1928314FCE52}" presName="node" presStyleCnt="0"/>
      <dgm:spPr/>
    </dgm:pt>
    <dgm:pt modelId="{0974AE6F-8FA5-41FF-A9F6-77B62CBD8394}" type="pres">
      <dgm:prSet presAssocID="{87C0345E-5521-4F75-BF74-1928314FCE52}" presName="parentNode" presStyleLbl="node1" presStyleIdx="8" presStyleCnt="11">
        <dgm:presLayoutVars>
          <dgm:chMax val="1"/>
          <dgm:bulletEnabled val="1"/>
        </dgm:presLayoutVars>
      </dgm:prSet>
      <dgm:spPr/>
    </dgm:pt>
    <dgm:pt modelId="{7593EEFE-A530-4CDA-9E17-0348A07F8D3D}" type="pres">
      <dgm:prSet presAssocID="{87C0345E-5521-4F75-BF74-1928314FCE52}" presName="childNode" presStyleLbl="revTx" presStyleIdx="2" presStyleCnt="3">
        <dgm:presLayoutVars>
          <dgm:bulletEnabled val="1"/>
        </dgm:presLayoutVars>
      </dgm:prSet>
      <dgm:spPr/>
    </dgm:pt>
    <dgm:pt modelId="{72BFE7BF-82F9-41C8-AEF5-EA960B2C26E1}" type="pres">
      <dgm:prSet presAssocID="{B31E692A-7248-4A7E-B833-1A2F07D6BA4B}" presName="Name25" presStyleLbl="parChTrans1D1" presStyleIdx="8" presStyleCnt="10"/>
      <dgm:spPr/>
    </dgm:pt>
    <dgm:pt modelId="{316986F5-FBA7-4C36-85E7-80D0CBF36240}" type="pres">
      <dgm:prSet presAssocID="{A456619D-D860-4595-95E2-F030B17FA8BD}" presName="node" presStyleCnt="0"/>
      <dgm:spPr/>
    </dgm:pt>
    <dgm:pt modelId="{792C9FD9-9030-4106-953C-0845DA314420}" type="pres">
      <dgm:prSet presAssocID="{A456619D-D860-4595-95E2-F030B17FA8BD}" presName="parentNode" presStyleLbl="node1" presStyleIdx="9" presStyleCnt="11">
        <dgm:presLayoutVars>
          <dgm:chMax val="1"/>
          <dgm:bulletEnabled val="1"/>
        </dgm:presLayoutVars>
      </dgm:prSet>
      <dgm:spPr/>
    </dgm:pt>
    <dgm:pt modelId="{7740D6E9-DE3F-4A73-B872-BE26E76D64AB}" type="pres">
      <dgm:prSet presAssocID="{A456619D-D860-4595-95E2-F030B17FA8BD}" presName="childNode" presStyleLbl="revTx" presStyleIdx="2" presStyleCnt="3">
        <dgm:presLayoutVars>
          <dgm:bulletEnabled val="1"/>
        </dgm:presLayoutVars>
      </dgm:prSet>
      <dgm:spPr/>
    </dgm:pt>
    <dgm:pt modelId="{B77DB324-4DD7-4DB9-9F16-1F32B79381C7}" type="pres">
      <dgm:prSet presAssocID="{1790411F-039C-4FC9-976A-D2CC429CEE27}" presName="Name25" presStyleLbl="parChTrans1D1" presStyleIdx="9" presStyleCnt="10"/>
      <dgm:spPr/>
    </dgm:pt>
    <dgm:pt modelId="{822A2670-350C-4CED-B9F7-1A5E8621021B}" type="pres">
      <dgm:prSet presAssocID="{A488E2FF-CBAF-4E24-9444-6464B4B14CA7}" presName="node" presStyleCnt="0"/>
      <dgm:spPr/>
    </dgm:pt>
    <dgm:pt modelId="{B0BEAE24-7334-4625-B3F7-BC391C22C7A4}" type="pres">
      <dgm:prSet presAssocID="{A488E2FF-CBAF-4E24-9444-6464B4B14CA7}" presName="parentNode" presStyleLbl="node1" presStyleIdx="10" presStyleCnt="11">
        <dgm:presLayoutVars>
          <dgm:chMax val="1"/>
          <dgm:bulletEnabled val="1"/>
        </dgm:presLayoutVars>
      </dgm:prSet>
      <dgm:spPr/>
    </dgm:pt>
    <dgm:pt modelId="{BF4D8A72-CC50-4B21-9879-897713E99D85}" type="pres">
      <dgm:prSet presAssocID="{A488E2FF-CBAF-4E24-9444-6464B4B14CA7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C61107E6-BD17-44E1-AA18-9332F4C97445}" srcId="{BF502859-2904-4845-B1DB-8097167B4101}" destId="{CD274344-4DE6-4CAB-873A-244F46D74D8B}" srcOrd="0" destOrd="0" parTransId="{164F6E83-099A-4CAA-B89D-9C55EA111218}" sibTransId="{E1879640-0D57-488D-835F-F31B4EE8125F}"/>
    <dgm:cxn modelId="{1D5ED388-8601-404F-88B9-5C57EAA249D4}" srcId="{62EB6CC0-ADB3-4194-B334-C74481F43C29}" destId="{410E7C2B-782B-49CD-AFFB-E1A4332C6E03}" srcOrd="4" destOrd="0" parTransId="{AF429E4D-D42E-439A-9442-8E2B98E4D73C}" sibTransId="{DF7DA845-F471-492A-ACF9-D575F637F8CF}"/>
    <dgm:cxn modelId="{35301142-4E89-43A8-9C59-C9CDFA1E2C72}" type="presOf" srcId="{AF429E4D-D42E-439A-9442-8E2B98E4D73C}" destId="{93D616DF-74AF-4F19-A508-791B10434E94}" srcOrd="0" destOrd="0" presId="urn:microsoft.com/office/officeart/2005/8/layout/radial2"/>
    <dgm:cxn modelId="{D23CEAF6-79B9-4DA6-A761-340BBBA7EF87}" type="presOf" srcId="{7B0C7D5C-635B-445D-B898-29AE4BD1E962}" destId="{87C87086-A7A6-4693-A2BE-561536098EF4}" srcOrd="0" destOrd="0" presId="urn:microsoft.com/office/officeart/2005/8/layout/radial2"/>
    <dgm:cxn modelId="{01033598-3AD7-4E21-A133-5C849D2FBB67}" srcId="{CB7DDB27-3A29-4847-8B22-2372103EE529}" destId="{C77E583F-5519-449E-AAD0-4BC2BC6288E3}" srcOrd="0" destOrd="0" parTransId="{E709A82E-9C83-4632-A5BE-7C9605C4ED85}" sibTransId="{193E4A88-8414-46DC-BE02-D5636C63E4D8}"/>
    <dgm:cxn modelId="{0419A066-D93C-463C-A50D-5404F2D93E0E}" type="presOf" srcId="{EDD89895-AA98-43E0-9C34-E65E8437F67B}" destId="{230A8C2E-8817-4AAE-A24C-6D2B6A922C42}" srcOrd="0" destOrd="0" presId="urn:microsoft.com/office/officeart/2005/8/layout/radial2"/>
    <dgm:cxn modelId="{CC1CBF8D-31E2-41B5-BB1F-F545B21AD35C}" type="presOf" srcId="{B31E692A-7248-4A7E-B833-1A2F07D6BA4B}" destId="{72BFE7BF-82F9-41C8-AEF5-EA960B2C26E1}" srcOrd="0" destOrd="0" presId="urn:microsoft.com/office/officeart/2005/8/layout/radial2"/>
    <dgm:cxn modelId="{83F3BD62-4044-4183-AC44-D494590177FE}" type="presOf" srcId="{6432B73D-760A-4569-8328-C76602528D7F}" destId="{2D269B46-1D32-48BB-B55E-167F46620895}" srcOrd="0" destOrd="0" presId="urn:microsoft.com/office/officeart/2005/8/layout/radial2"/>
    <dgm:cxn modelId="{DD047977-3F59-4906-B7AF-FB42BB962A91}" srcId="{62EB6CC0-ADB3-4194-B334-C74481F43C29}" destId="{CF32F0CD-1A47-48E6-B3EB-588445C8ECC9}" srcOrd="6" destOrd="0" parTransId="{BCDA3616-5B97-43C9-AC78-388895EED79B}" sibTransId="{B9DC8067-A2E1-41BB-974B-5688AC9CC6FB}"/>
    <dgm:cxn modelId="{9BA43A30-81AD-4FB0-A106-C7457DAF1EE4}" type="presOf" srcId="{48F49583-D5B2-4D53-914D-9B33C1492B56}" destId="{0731A307-DEE7-4459-94A8-BD914A2935E0}" srcOrd="0" destOrd="0" presId="urn:microsoft.com/office/officeart/2005/8/layout/radial2"/>
    <dgm:cxn modelId="{66B3D935-A535-4B13-9B12-38DE9DF1119B}" srcId="{62EB6CC0-ADB3-4194-B334-C74481F43C29}" destId="{52C3B88D-484F-4011-A50D-85E5D0B57E61}" srcOrd="5" destOrd="0" parTransId="{A7CAB725-624B-43C7-9B51-8CBA8A650964}" sibTransId="{78225D6F-4A38-440B-9FF0-D7F770918C68}"/>
    <dgm:cxn modelId="{48328A77-B9E1-4C10-9FEC-2DD7DCA6F839}" srcId="{62EB6CC0-ADB3-4194-B334-C74481F43C29}" destId="{CB7DDB27-3A29-4847-8B22-2372103EE529}" srcOrd="1" destOrd="0" parTransId="{48F49583-D5B2-4D53-914D-9B33C1492B56}" sibTransId="{D500C5F1-6980-4B8B-B059-10A68DEDB337}"/>
    <dgm:cxn modelId="{9E32BE45-6B00-4C91-BEC9-A4A7DF4B6DB3}" srcId="{62EB6CC0-ADB3-4194-B334-C74481F43C29}" destId="{87C0345E-5521-4F75-BF74-1928314FCE52}" srcOrd="7" destOrd="0" parTransId="{7B0C7D5C-635B-445D-B898-29AE4BD1E962}" sibTransId="{26A7173E-1326-458A-A27C-2D999828F48E}"/>
    <dgm:cxn modelId="{5ED4C8C6-2D95-4602-A931-EECB5EAB23D5}" srcId="{62EB6CC0-ADB3-4194-B334-C74481F43C29}" destId="{577E9011-DECA-44B4-8248-E6387A8E161B}" srcOrd="3" destOrd="0" parTransId="{EDD89895-AA98-43E0-9C34-E65E8437F67B}" sibTransId="{F7B1600E-1949-4A3E-B6F3-84545F830FED}"/>
    <dgm:cxn modelId="{8E49B085-EA47-408D-AB73-CC43097B6772}" type="presOf" srcId="{ABA8BA5B-B4FB-49B3-8CB9-0417BEBBBB9A}" destId="{1A301133-1B12-410C-8756-518BFE92C491}" srcOrd="0" destOrd="0" presId="urn:microsoft.com/office/officeart/2005/8/layout/radial2"/>
    <dgm:cxn modelId="{B8F0A5C0-3EE3-4FB0-8B6C-8F3F6B2547CA}" type="presOf" srcId="{BCDA3616-5B97-43C9-AC78-388895EED79B}" destId="{1154CC89-9656-470F-BAE7-918C449D837B}" srcOrd="0" destOrd="0" presId="urn:microsoft.com/office/officeart/2005/8/layout/radial2"/>
    <dgm:cxn modelId="{EED15F3F-249D-4C19-ADD0-7D99B98D1741}" type="presOf" srcId="{577E9011-DECA-44B4-8248-E6387A8E161B}" destId="{946CECEC-9B1A-4C6A-AD04-C7FC1AE542A5}" srcOrd="0" destOrd="0" presId="urn:microsoft.com/office/officeart/2005/8/layout/radial2"/>
    <dgm:cxn modelId="{9C3E0D07-93D4-4B03-AC36-1418E97EB986}" type="presOf" srcId="{62EB6CC0-ADB3-4194-B334-C74481F43C29}" destId="{4FB0E587-09CE-4108-AB5C-27B0A2A6133E}" srcOrd="0" destOrd="0" presId="urn:microsoft.com/office/officeart/2005/8/layout/radial2"/>
    <dgm:cxn modelId="{FE708032-85CB-4E24-B90E-302C702E19F5}" srcId="{6432B73D-760A-4569-8328-C76602528D7F}" destId="{D3CB3BA3-95BE-4B06-87EC-3128143106FE}" srcOrd="0" destOrd="0" parTransId="{9B62DF2C-62C1-4EA9-A6EF-367468120345}" sibTransId="{8DB329B2-60CA-47D5-9604-9D3693D0C632}"/>
    <dgm:cxn modelId="{A2308B3F-57DB-4B5E-8375-7281F41FEFCD}" type="presOf" srcId="{410E7C2B-782B-49CD-AFFB-E1A4332C6E03}" destId="{9B4C8649-4CF6-471A-8E83-0374EE096567}" srcOrd="0" destOrd="0" presId="urn:microsoft.com/office/officeart/2005/8/layout/radial2"/>
    <dgm:cxn modelId="{0227801E-354E-4CBE-8235-3BDFFC1EFF60}" type="presOf" srcId="{C77E583F-5519-449E-AAD0-4BC2BC6288E3}" destId="{17A6F8ED-0364-466B-8557-D69A149926BD}" srcOrd="0" destOrd="0" presId="urn:microsoft.com/office/officeart/2005/8/layout/radial2"/>
    <dgm:cxn modelId="{6AF7CD47-2C6E-471D-A286-E9D598938A6E}" type="presOf" srcId="{BF502859-2904-4845-B1DB-8097167B4101}" destId="{6FCA2629-4016-48B7-A4D3-5DF42EDDD2D2}" srcOrd="0" destOrd="0" presId="urn:microsoft.com/office/officeart/2005/8/layout/radial2"/>
    <dgm:cxn modelId="{4471B4F6-E741-4FCB-B215-D85F1551C93F}" type="presOf" srcId="{A456619D-D860-4595-95E2-F030B17FA8BD}" destId="{792C9FD9-9030-4106-953C-0845DA314420}" srcOrd="0" destOrd="0" presId="urn:microsoft.com/office/officeart/2005/8/layout/radial2"/>
    <dgm:cxn modelId="{8FC2399A-8C20-470B-B34F-85B4BFB561FA}" type="presOf" srcId="{CB7DDB27-3A29-4847-8B22-2372103EE529}" destId="{C5AF64E5-E20F-4439-95C5-6AF92E348BF2}" srcOrd="0" destOrd="0" presId="urn:microsoft.com/office/officeart/2005/8/layout/radial2"/>
    <dgm:cxn modelId="{2BD3AA5A-7C53-4B18-B218-FCB9111F605E}" type="presOf" srcId="{A488E2FF-CBAF-4E24-9444-6464B4B14CA7}" destId="{B0BEAE24-7334-4625-B3F7-BC391C22C7A4}" srcOrd="0" destOrd="0" presId="urn:microsoft.com/office/officeart/2005/8/layout/radial2"/>
    <dgm:cxn modelId="{E96E0C6D-733C-418D-8677-B8E1F8F39B2D}" type="presOf" srcId="{87C0345E-5521-4F75-BF74-1928314FCE52}" destId="{0974AE6F-8FA5-41FF-A9F6-77B62CBD8394}" srcOrd="0" destOrd="0" presId="urn:microsoft.com/office/officeart/2005/8/layout/radial2"/>
    <dgm:cxn modelId="{B825A0E9-55B3-43D1-A2D3-D9A21FC0D81E}" type="presOf" srcId="{52C3B88D-484F-4011-A50D-85E5D0B57E61}" destId="{A5FD44AE-64BF-423D-9EEA-DBA6FB144B55}" srcOrd="0" destOrd="0" presId="urn:microsoft.com/office/officeart/2005/8/layout/radial2"/>
    <dgm:cxn modelId="{DBB83B8E-5973-4597-BDE8-68835F14E2C9}" type="presOf" srcId="{CD274344-4DE6-4CAB-873A-244F46D74D8B}" destId="{5397B46E-AB12-4ADD-97C8-B63F3552E4C8}" srcOrd="0" destOrd="0" presId="urn:microsoft.com/office/officeart/2005/8/layout/radial2"/>
    <dgm:cxn modelId="{4A5C4AE8-518A-4675-887A-2B191D65DDEF}" type="presOf" srcId="{D3CB3BA3-95BE-4B06-87EC-3128143106FE}" destId="{AE56B63C-20E8-44F5-A10C-77020198B56C}" srcOrd="0" destOrd="0" presId="urn:microsoft.com/office/officeart/2005/8/layout/radial2"/>
    <dgm:cxn modelId="{82E20149-5DC2-4807-B76D-12C4DAB0CD90}" srcId="{62EB6CC0-ADB3-4194-B334-C74481F43C29}" destId="{A456619D-D860-4595-95E2-F030B17FA8BD}" srcOrd="8" destOrd="0" parTransId="{B31E692A-7248-4A7E-B833-1A2F07D6BA4B}" sibTransId="{82C80556-E0AA-444A-AB75-3372769B1B01}"/>
    <dgm:cxn modelId="{EEF4A138-CB8D-4067-9C1C-4C65252729C9}" type="presOf" srcId="{A7CAB725-624B-43C7-9B51-8CBA8A650964}" destId="{AB97B85F-C10D-4ED9-AE90-5E43177239AF}" srcOrd="0" destOrd="0" presId="urn:microsoft.com/office/officeart/2005/8/layout/radial2"/>
    <dgm:cxn modelId="{D3828984-0ED0-4403-8E90-A9D99AB5182C}" srcId="{62EB6CC0-ADB3-4194-B334-C74481F43C29}" destId="{6432B73D-760A-4569-8328-C76602528D7F}" srcOrd="2" destOrd="0" parTransId="{ABA8BA5B-B4FB-49B3-8CB9-0417BEBBBB9A}" sibTransId="{236DCA7C-63C7-44C7-B5E9-815531BCBFC2}"/>
    <dgm:cxn modelId="{2742255B-A981-48D3-A951-6B06F982C298}" type="presOf" srcId="{CF32F0CD-1A47-48E6-B3EB-588445C8ECC9}" destId="{F9245225-DACD-4A12-B000-8C131B1D24C9}" srcOrd="0" destOrd="0" presId="urn:microsoft.com/office/officeart/2005/8/layout/radial2"/>
    <dgm:cxn modelId="{1130E248-97E9-4D3F-AE98-338945B1A11B}" srcId="{62EB6CC0-ADB3-4194-B334-C74481F43C29}" destId="{BF502859-2904-4845-B1DB-8097167B4101}" srcOrd="0" destOrd="0" parTransId="{6FA19243-B2D0-4EDF-99B6-BCFE6360F364}" sibTransId="{8CDB80A9-C3A9-4609-969A-C1F7E2512BCA}"/>
    <dgm:cxn modelId="{2BEBF4EE-0ACD-43D0-BA8B-11B5CA8C9738}" type="presOf" srcId="{1790411F-039C-4FC9-976A-D2CC429CEE27}" destId="{B77DB324-4DD7-4DB9-9F16-1F32B79381C7}" srcOrd="0" destOrd="0" presId="urn:microsoft.com/office/officeart/2005/8/layout/radial2"/>
    <dgm:cxn modelId="{2FA39AC1-A13A-4E8B-8802-63CA8CF08B57}" type="presOf" srcId="{6FA19243-B2D0-4EDF-99B6-BCFE6360F364}" destId="{88850024-1CFD-453D-A19D-640FD6E3AD50}" srcOrd="0" destOrd="0" presId="urn:microsoft.com/office/officeart/2005/8/layout/radial2"/>
    <dgm:cxn modelId="{EFBD319F-CC41-4466-9D3A-F4CCCA1CAD57}" srcId="{62EB6CC0-ADB3-4194-B334-C74481F43C29}" destId="{A488E2FF-CBAF-4E24-9444-6464B4B14CA7}" srcOrd="9" destOrd="0" parTransId="{1790411F-039C-4FC9-976A-D2CC429CEE27}" sibTransId="{ECB8B1F2-DA05-4F01-96DA-45E2F78D3C1B}"/>
    <dgm:cxn modelId="{FA7F307C-A61E-4482-A992-25220615F488}" type="presParOf" srcId="{4FB0E587-09CE-4108-AB5C-27B0A2A6133E}" destId="{359D13EB-AAB8-4443-9D19-B9C727E40DFF}" srcOrd="0" destOrd="0" presId="urn:microsoft.com/office/officeart/2005/8/layout/radial2"/>
    <dgm:cxn modelId="{5648969C-815C-4D89-9F51-9EDDAA249A14}" type="presParOf" srcId="{359D13EB-AAB8-4443-9D19-B9C727E40DFF}" destId="{D30064E6-F509-47B7-B012-CC4724795F0F}" srcOrd="0" destOrd="0" presId="urn:microsoft.com/office/officeart/2005/8/layout/radial2"/>
    <dgm:cxn modelId="{F0E455B6-3EDC-42B1-A600-E479486237B0}" type="presParOf" srcId="{D30064E6-F509-47B7-B012-CC4724795F0F}" destId="{4A73E547-3AC3-48AF-9321-0CED2CF1B308}" srcOrd="0" destOrd="0" presId="urn:microsoft.com/office/officeart/2005/8/layout/radial2"/>
    <dgm:cxn modelId="{0C7DB74C-87E9-405F-826D-6490336BDBF1}" type="presParOf" srcId="{D30064E6-F509-47B7-B012-CC4724795F0F}" destId="{C3F32FEF-4AC2-477A-8E65-FE99CBBBFEE0}" srcOrd="1" destOrd="0" presId="urn:microsoft.com/office/officeart/2005/8/layout/radial2"/>
    <dgm:cxn modelId="{2E02B58B-65CE-4442-B730-FA175E56D914}" type="presParOf" srcId="{359D13EB-AAB8-4443-9D19-B9C727E40DFF}" destId="{88850024-1CFD-453D-A19D-640FD6E3AD50}" srcOrd="1" destOrd="0" presId="urn:microsoft.com/office/officeart/2005/8/layout/radial2"/>
    <dgm:cxn modelId="{12E32FFA-920C-4E6D-9F46-D3F4C5EC7F66}" type="presParOf" srcId="{359D13EB-AAB8-4443-9D19-B9C727E40DFF}" destId="{9DF59F9B-0531-48A2-BEBF-AD3AA81A2AEF}" srcOrd="2" destOrd="0" presId="urn:microsoft.com/office/officeart/2005/8/layout/radial2"/>
    <dgm:cxn modelId="{A6076A23-8F2C-4541-87CD-C3F31180023E}" type="presParOf" srcId="{9DF59F9B-0531-48A2-BEBF-AD3AA81A2AEF}" destId="{6FCA2629-4016-48B7-A4D3-5DF42EDDD2D2}" srcOrd="0" destOrd="0" presId="urn:microsoft.com/office/officeart/2005/8/layout/radial2"/>
    <dgm:cxn modelId="{8EC09672-F70B-4191-AFC9-0E7B6DFBF695}" type="presParOf" srcId="{9DF59F9B-0531-48A2-BEBF-AD3AA81A2AEF}" destId="{5397B46E-AB12-4ADD-97C8-B63F3552E4C8}" srcOrd="1" destOrd="0" presId="urn:microsoft.com/office/officeart/2005/8/layout/radial2"/>
    <dgm:cxn modelId="{F1A7C87F-A15D-484F-BDBD-D53CCE9C3484}" type="presParOf" srcId="{359D13EB-AAB8-4443-9D19-B9C727E40DFF}" destId="{0731A307-DEE7-4459-94A8-BD914A2935E0}" srcOrd="3" destOrd="0" presId="urn:microsoft.com/office/officeart/2005/8/layout/radial2"/>
    <dgm:cxn modelId="{A676FFB7-4DED-4269-8A81-9DB6A22ABA80}" type="presParOf" srcId="{359D13EB-AAB8-4443-9D19-B9C727E40DFF}" destId="{8A672516-5193-4B00-82A5-8F0ABDC0E8B3}" srcOrd="4" destOrd="0" presId="urn:microsoft.com/office/officeart/2005/8/layout/radial2"/>
    <dgm:cxn modelId="{1F301A89-0954-419E-B402-4291527A1E2E}" type="presParOf" srcId="{8A672516-5193-4B00-82A5-8F0ABDC0E8B3}" destId="{C5AF64E5-E20F-4439-95C5-6AF92E348BF2}" srcOrd="0" destOrd="0" presId="urn:microsoft.com/office/officeart/2005/8/layout/radial2"/>
    <dgm:cxn modelId="{AB81367F-F0DD-4D88-A1E1-118951DF80BD}" type="presParOf" srcId="{8A672516-5193-4B00-82A5-8F0ABDC0E8B3}" destId="{17A6F8ED-0364-466B-8557-D69A149926BD}" srcOrd="1" destOrd="0" presId="urn:microsoft.com/office/officeart/2005/8/layout/radial2"/>
    <dgm:cxn modelId="{82C8FED3-D12A-44D5-9C7D-3CEB37EEE8E5}" type="presParOf" srcId="{359D13EB-AAB8-4443-9D19-B9C727E40DFF}" destId="{1A301133-1B12-410C-8756-518BFE92C491}" srcOrd="5" destOrd="0" presId="urn:microsoft.com/office/officeart/2005/8/layout/radial2"/>
    <dgm:cxn modelId="{F378D85B-B2A1-447F-A8BD-B45DAAEC1A78}" type="presParOf" srcId="{359D13EB-AAB8-4443-9D19-B9C727E40DFF}" destId="{399FCADA-A387-4E58-8C31-82F04C51C3F1}" srcOrd="6" destOrd="0" presId="urn:microsoft.com/office/officeart/2005/8/layout/radial2"/>
    <dgm:cxn modelId="{EBAF6437-0022-47B6-A088-295493C5E9BE}" type="presParOf" srcId="{399FCADA-A387-4E58-8C31-82F04C51C3F1}" destId="{2D269B46-1D32-48BB-B55E-167F46620895}" srcOrd="0" destOrd="0" presId="urn:microsoft.com/office/officeart/2005/8/layout/radial2"/>
    <dgm:cxn modelId="{13134395-CF55-4942-B8BF-78A769B0C99F}" type="presParOf" srcId="{399FCADA-A387-4E58-8C31-82F04C51C3F1}" destId="{AE56B63C-20E8-44F5-A10C-77020198B56C}" srcOrd="1" destOrd="0" presId="urn:microsoft.com/office/officeart/2005/8/layout/radial2"/>
    <dgm:cxn modelId="{F7AA3092-2719-4614-A03E-47D6C7B09AB7}" type="presParOf" srcId="{359D13EB-AAB8-4443-9D19-B9C727E40DFF}" destId="{230A8C2E-8817-4AAE-A24C-6D2B6A922C42}" srcOrd="7" destOrd="0" presId="urn:microsoft.com/office/officeart/2005/8/layout/radial2"/>
    <dgm:cxn modelId="{BA028343-F60E-417B-85F9-78201A5DC985}" type="presParOf" srcId="{359D13EB-AAB8-4443-9D19-B9C727E40DFF}" destId="{D41D0D3D-A4BF-4C95-9437-20BAD4673386}" srcOrd="8" destOrd="0" presId="urn:microsoft.com/office/officeart/2005/8/layout/radial2"/>
    <dgm:cxn modelId="{57A65FAE-D662-451F-A78F-0A6575157BFE}" type="presParOf" srcId="{D41D0D3D-A4BF-4C95-9437-20BAD4673386}" destId="{946CECEC-9B1A-4C6A-AD04-C7FC1AE542A5}" srcOrd="0" destOrd="0" presId="urn:microsoft.com/office/officeart/2005/8/layout/radial2"/>
    <dgm:cxn modelId="{F7DDBDF2-56CE-4A63-82FC-E6ED85497FDD}" type="presParOf" srcId="{D41D0D3D-A4BF-4C95-9437-20BAD4673386}" destId="{1D8FBC40-1E20-4BC4-B0FD-96F148F1528D}" srcOrd="1" destOrd="0" presId="urn:microsoft.com/office/officeart/2005/8/layout/radial2"/>
    <dgm:cxn modelId="{E36A4A4C-F904-4DD7-A100-5FEB4A77660F}" type="presParOf" srcId="{359D13EB-AAB8-4443-9D19-B9C727E40DFF}" destId="{93D616DF-74AF-4F19-A508-791B10434E94}" srcOrd="9" destOrd="0" presId="urn:microsoft.com/office/officeart/2005/8/layout/radial2"/>
    <dgm:cxn modelId="{4939146F-C858-45DB-8F0E-AD979A000BA4}" type="presParOf" srcId="{359D13EB-AAB8-4443-9D19-B9C727E40DFF}" destId="{473189CF-782E-4A83-A703-8E530EE8E8D6}" srcOrd="10" destOrd="0" presId="urn:microsoft.com/office/officeart/2005/8/layout/radial2"/>
    <dgm:cxn modelId="{1A9FC605-703C-4D85-B6A5-CA5E8A7249E8}" type="presParOf" srcId="{473189CF-782E-4A83-A703-8E530EE8E8D6}" destId="{9B4C8649-4CF6-471A-8E83-0374EE096567}" srcOrd="0" destOrd="0" presId="urn:microsoft.com/office/officeart/2005/8/layout/radial2"/>
    <dgm:cxn modelId="{9B64B10A-309B-4AE7-A4EE-F8A3B32FFD61}" type="presParOf" srcId="{473189CF-782E-4A83-A703-8E530EE8E8D6}" destId="{EF6DE3EF-D05E-474B-8C03-78C00FABCFD6}" srcOrd="1" destOrd="0" presId="urn:microsoft.com/office/officeart/2005/8/layout/radial2"/>
    <dgm:cxn modelId="{70CB60B3-50C2-4423-B369-C8237193890B}" type="presParOf" srcId="{359D13EB-AAB8-4443-9D19-B9C727E40DFF}" destId="{AB97B85F-C10D-4ED9-AE90-5E43177239AF}" srcOrd="11" destOrd="0" presId="urn:microsoft.com/office/officeart/2005/8/layout/radial2"/>
    <dgm:cxn modelId="{5751537C-4A41-4050-A3DB-F8B10867D795}" type="presParOf" srcId="{359D13EB-AAB8-4443-9D19-B9C727E40DFF}" destId="{76EC1811-7761-415F-B660-BBE4CD399861}" srcOrd="12" destOrd="0" presId="urn:microsoft.com/office/officeart/2005/8/layout/radial2"/>
    <dgm:cxn modelId="{373F3128-EEFF-480C-B162-CC8FD84C707C}" type="presParOf" srcId="{76EC1811-7761-415F-B660-BBE4CD399861}" destId="{A5FD44AE-64BF-423D-9EEA-DBA6FB144B55}" srcOrd="0" destOrd="0" presId="urn:microsoft.com/office/officeart/2005/8/layout/radial2"/>
    <dgm:cxn modelId="{1DC6171E-FAE9-4819-AE97-2D26701B2319}" type="presParOf" srcId="{76EC1811-7761-415F-B660-BBE4CD399861}" destId="{034B8FD9-9536-4514-8B35-03066060923C}" srcOrd="1" destOrd="0" presId="urn:microsoft.com/office/officeart/2005/8/layout/radial2"/>
    <dgm:cxn modelId="{39A3F1D0-3D98-423C-82CB-43E8D33CAE4E}" type="presParOf" srcId="{359D13EB-AAB8-4443-9D19-B9C727E40DFF}" destId="{1154CC89-9656-470F-BAE7-918C449D837B}" srcOrd="13" destOrd="0" presId="urn:microsoft.com/office/officeart/2005/8/layout/radial2"/>
    <dgm:cxn modelId="{AA22EC18-0B19-4BAB-B4BC-9E112CE5540C}" type="presParOf" srcId="{359D13EB-AAB8-4443-9D19-B9C727E40DFF}" destId="{24307CE5-8D06-4060-9E5D-735D1B73B6D7}" srcOrd="14" destOrd="0" presId="urn:microsoft.com/office/officeart/2005/8/layout/radial2"/>
    <dgm:cxn modelId="{011CB915-AC40-4600-B923-3A21C1743B16}" type="presParOf" srcId="{24307CE5-8D06-4060-9E5D-735D1B73B6D7}" destId="{F9245225-DACD-4A12-B000-8C131B1D24C9}" srcOrd="0" destOrd="0" presId="urn:microsoft.com/office/officeart/2005/8/layout/radial2"/>
    <dgm:cxn modelId="{4E493F42-46A0-49EC-BA6D-8D2326A3CE02}" type="presParOf" srcId="{24307CE5-8D06-4060-9E5D-735D1B73B6D7}" destId="{3AEB5E74-E392-41F9-8BEB-7DEAD362135E}" srcOrd="1" destOrd="0" presId="urn:microsoft.com/office/officeart/2005/8/layout/radial2"/>
    <dgm:cxn modelId="{2A656370-8DC8-47A1-94DC-3F2914222D4F}" type="presParOf" srcId="{359D13EB-AAB8-4443-9D19-B9C727E40DFF}" destId="{87C87086-A7A6-4693-A2BE-561536098EF4}" srcOrd="15" destOrd="0" presId="urn:microsoft.com/office/officeart/2005/8/layout/radial2"/>
    <dgm:cxn modelId="{7552650C-E00C-4742-A632-BFD662B8A4B1}" type="presParOf" srcId="{359D13EB-AAB8-4443-9D19-B9C727E40DFF}" destId="{2F5BE8C1-B783-451E-8FD0-57CDDDDBC53F}" srcOrd="16" destOrd="0" presId="urn:microsoft.com/office/officeart/2005/8/layout/radial2"/>
    <dgm:cxn modelId="{E64B6B89-1FDF-4248-9C95-8AB8BA30E973}" type="presParOf" srcId="{2F5BE8C1-B783-451E-8FD0-57CDDDDBC53F}" destId="{0974AE6F-8FA5-41FF-A9F6-77B62CBD8394}" srcOrd="0" destOrd="0" presId="urn:microsoft.com/office/officeart/2005/8/layout/radial2"/>
    <dgm:cxn modelId="{C17F176B-FD16-42A7-A276-F6890B26DF02}" type="presParOf" srcId="{2F5BE8C1-B783-451E-8FD0-57CDDDDBC53F}" destId="{7593EEFE-A530-4CDA-9E17-0348A07F8D3D}" srcOrd="1" destOrd="0" presId="urn:microsoft.com/office/officeart/2005/8/layout/radial2"/>
    <dgm:cxn modelId="{626D226D-091D-4271-9AFC-BD31147D7DE9}" type="presParOf" srcId="{359D13EB-AAB8-4443-9D19-B9C727E40DFF}" destId="{72BFE7BF-82F9-41C8-AEF5-EA960B2C26E1}" srcOrd="17" destOrd="0" presId="urn:microsoft.com/office/officeart/2005/8/layout/radial2"/>
    <dgm:cxn modelId="{EBE96392-726E-405D-9835-C9F4BBDB1CD6}" type="presParOf" srcId="{359D13EB-AAB8-4443-9D19-B9C727E40DFF}" destId="{316986F5-FBA7-4C36-85E7-80D0CBF36240}" srcOrd="18" destOrd="0" presId="urn:microsoft.com/office/officeart/2005/8/layout/radial2"/>
    <dgm:cxn modelId="{B775812A-86F6-4C9F-B261-208362A88EDB}" type="presParOf" srcId="{316986F5-FBA7-4C36-85E7-80D0CBF36240}" destId="{792C9FD9-9030-4106-953C-0845DA314420}" srcOrd="0" destOrd="0" presId="urn:microsoft.com/office/officeart/2005/8/layout/radial2"/>
    <dgm:cxn modelId="{F65DE60A-C350-4CCC-A194-67978604BC51}" type="presParOf" srcId="{316986F5-FBA7-4C36-85E7-80D0CBF36240}" destId="{7740D6E9-DE3F-4A73-B872-BE26E76D64AB}" srcOrd="1" destOrd="0" presId="urn:microsoft.com/office/officeart/2005/8/layout/radial2"/>
    <dgm:cxn modelId="{F231BA5C-984D-4947-AFFC-1FBDE537894A}" type="presParOf" srcId="{359D13EB-AAB8-4443-9D19-B9C727E40DFF}" destId="{B77DB324-4DD7-4DB9-9F16-1F32B79381C7}" srcOrd="19" destOrd="0" presId="urn:microsoft.com/office/officeart/2005/8/layout/radial2"/>
    <dgm:cxn modelId="{8014A4EE-4A61-42DF-8BEC-44332D62F14D}" type="presParOf" srcId="{359D13EB-AAB8-4443-9D19-B9C727E40DFF}" destId="{822A2670-350C-4CED-B9F7-1A5E8621021B}" srcOrd="20" destOrd="0" presId="urn:microsoft.com/office/officeart/2005/8/layout/radial2"/>
    <dgm:cxn modelId="{1A6DE2DF-C9BE-44EC-B618-A58F2E21FBCD}" type="presParOf" srcId="{822A2670-350C-4CED-B9F7-1A5E8621021B}" destId="{B0BEAE24-7334-4625-B3F7-BC391C22C7A4}" srcOrd="0" destOrd="0" presId="urn:microsoft.com/office/officeart/2005/8/layout/radial2"/>
    <dgm:cxn modelId="{411E214E-23D0-4E98-A35E-D75FBB56296B}" type="presParOf" srcId="{822A2670-350C-4CED-B9F7-1A5E8621021B}" destId="{BF4D8A72-CC50-4B21-9879-897713E99D8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EB6CC0-ADB3-4194-B334-C74481F43C2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502859-2904-4845-B1DB-8097167B41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6FA19243-B2D0-4EDF-99B6-BCFE6360F364}" type="parTrans" cxnId="{1130E248-97E9-4D3F-AE98-338945B1A11B}">
      <dgm:prSet/>
      <dgm:spPr/>
      <dgm:t>
        <a:bodyPr/>
        <a:lstStyle/>
        <a:p>
          <a:endParaRPr lang="en-US"/>
        </a:p>
      </dgm:t>
    </dgm:pt>
    <dgm:pt modelId="{8CDB80A9-C3A9-4609-969A-C1F7E2512BCA}" type="sibTrans" cxnId="{1130E248-97E9-4D3F-AE98-338945B1A11B}">
      <dgm:prSet/>
      <dgm:spPr/>
      <dgm:t>
        <a:bodyPr/>
        <a:lstStyle/>
        <a:p>
          <a:endParaRPr lang="en-US"/>
        </a:p>
      </dgm:t>
    </dgm:pt>
    <dgm:pt modelId="{CD274344-4DE6-4CAB-873A-244F46D74D8B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164F6E83-099A-4CAA-B89D-9C55EA111218}" type="parTrans" cxnId="{C61107E6-BD17-44E1-AA18-9332F4C97445}">
      <dgm:prSet/>
      <dgm:spPr/>
      <dgm:t>
        <a:bodyPr/>
        <a:lstStyle/>
        <a:p>
          <a:endParaRPr lang="en-US"/>
        </a:p>
      </dgm:t>
    </dgm:pt>
    <dgm:pt modelId="{E1879640-0D57-488D-835F-F31B4EE8125F}" type="sibTrans" cxnId="{C61107E6-BD17-44E1-AA18-9332F4C97445}">
      <dgm:prSet/>
      <dgm:spPr/>
      <dgm:t>
        <a:bodyPr/>
        <a:lstStyle/>
        <a:p>
          <a:endParaRPr lang="en-US"/>
        </a:p>
      </dgm:t>
    </dgm:pt>
    <dgm:pt modelId="{CB7DDB27-3A29-4847-8B22-2372103EE529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48F49583-D5B2-4D53-914D-9B33C1492B56}" type="parTrans" cxnId="{48328A77-B9E1-4C10-9FEC-2DD7DCA6F839}">
      <dgm:prSet/>
      <dgm:spPr/>
      <dgm:t>
        <a:bodyPr/>
        <a:lstStyle/>
        <a:p>
          <a:endParaRPr lang="en-US"/>
        </a:p>
      </dgm:t>
    </dgm:pt>
    <dgm:pt modelId="{D500C5F1-6980-4B8B-B059-10A68DEDB337}" type="sibTrans" cxnId="{48328A77-B9E1-4C10-9FEC-2DD7DCA6F839}">
      <dgm:prSet/>
      <dgm:spPr/>
      <dgm:t>
        <a:bodyPr/>
        <a:lstStyle/>
        <a:p>
          <a:endParaRPr lang="en-US"/>
        </a:p>
      </dgm:t>
    </dgm:pt>
    <dgm:pt modelId="{C77E583F-5519-449E-AAD0-4BC2BC6288E3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E709A82E-9C83-4632-A5BE-7C9605C4ED85}" type="parTrans" cxnId="{01033598-3AD7-4E21-A133-5C849D2FBB67}">
      <dgm:prSet/>
      <dgm:spPr/>
      <dgm:t>
        <a:bodyPr/>
        <a:lstStyle/>
        <a:p>
          <a:endParaRPr lang="en-US"/>
        </a:p>
      </dgm:t>
    </dgm:pt>
    <dgm:pt modelId="{193E4A88-8414-46DC-BE02-D5636C63E4D8}" type="sibTrans" cxnId="{01033598-3AD7-4E21-A133-5C849D2FBB67}">
      <dgm:prSet/>
      <dgm:spPr/>
      <dgm:t>
        <a:bodyPr/>
        <a:lstStyle/>
        <a:p>
          <a:endParaRPr lang="en-US"/>
        </a:p>
      </dgm:t>
    </dgm:pt>
    <dgm:pt modelId="{6432B73D-760A-4569-8328-C76602528D7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 smtClean="0"/>
        </a:p>
        <a:p>
          <a:r>
            <a:rPr lang="en-US" dirty="0" smtClean="0"/>
            <a:t>2		</a:t>
          </a:r>
          <a:endParaRPr lang="en-US" dirty="0"/>
        </a:p>
      </dgm:t>
    </dgm:pt>
    <dgm:pt modelId="{ABA8BA5B-B4FB-49B3-8CB9-0417BEBBBB9A}" type="parTrans" cxnId="{D3828984-0ED0-4403-8E90-A9D99AB5182C}">
      <dgm:prSet/>
      <dgm:spPr/>
      <dgm:t>
        <a:bodyPr/>
        <a:lstStyle/>
        <a:p>
          <a:endParaRPr lang="en-US"/>
        </a:p>
      </dgm:t>
    </dgm:pt>
    <dgm:pt modelId="{236DCA7C-63C7-44C7-B5E9-815531BCBFC2}" type="sibTrans" cxnId="{D3828984-0ED0-4403-8E90-A9D99AB5182C}">
      <dgm:prSet/>
      <dgm:spPr/>
      <dgm:t>
        <a:bodyPr/>
        <a:lstStyle/>
        <a:p>
          <a:endParaRPr lang="en-US"/>
        </a:p>
      </dgm:t>
    </dgm:pt>
    <dgm:pt modelId="{D3CB3BA3-95BE-4B06-87EC-3128143106FE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9B62DF2C-62C1-4EA9-A6EF-367468120345}" type="parTrans" cxnId="{FE708032-85CB-4E24-B90E-302C702E19F5}">
      <dgm:prSet/>
      <dgm:spPr/>
      <dgm:t>
        <a:bodyPr/>
        <a:lstStyle/>
        <a:p>
          <a:endParaRPr lang="en-US"/>
        </a:p>
      </dgm:t>
    </dgm:pt>
    <dgm:pt modelId="{8DB329B2-60CA-47D5-9604-9D3693D0C632}" type="sibTrans" cxnId="{FE708032-85CB-4E24-B90E-302C702E19F5}">
      <dgm:prSet/>
      <dgm:spPr/>
      <dgm:t>
        <a:bodyPr/>
        <a:lstStyle/>
        <a:p>
          <a:endParaRPr lang="en-US"/>
        </a:p>
      </dgm:t>
    </dgm:pt>
    <dgm:pt modelId="{577E9011-DECA-44B4-8248-E6387A8E161B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EDD89895-AA98-43E0-9C34-E65E8437F67B}" type="parTrans" cxnId="{5ED4C8C6-2D95-4602-A931-EECB5EAB23D5}">
      <dgm:prSet/>
      <dgm:spPr/>
      <dgm:t>
        <a:bodyPr/>
        <a:lstStyle/>
        <a:p>
          <a:endParaRPr lang="en-US"/>
        </a:p>
      </dgm:t>
    </dgm:pt>
    <dgm:pt modelId="{F7B1600E-1949-4A3E-B6F3-84545F830FED}" type="sibTrans" cxnId="{5ED4C8C6-2D95-4602-A931-EECB5EAB23D5}">
      <dgm:prSet/>
      <dgm:spPr/>
      <dgm:t>
        <a:bodyPr/>
        <a:lstStyle/>
        <a:p>
          <a:endParaRPr lang="en-US"/>
        </a:p>
      </dgm:t>
    </dgm:pt>
    <dgm:pt modelId="{410E7C2B-782B-49CD-AFFB-E1A4332C6E03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2		1</a:t>
          </a:r>
          <a:endParaRPr lang="en-US" dirty="0"/>
        </a:p>
      </dgm:t>
    </dgm:pt>
    <dgm:pt modelId="{AF429E4D-D42E-439A-9442-8E2B98E4D73C}" type="parTrans" cxnId="{1D5ED388-8601-404F-88B9-5C57EAA249D4}">
      <dgm:prSet/>
      <dgm:spPr/>
      <dgm:t>
        <a:bodyPr/>
        <a:lstStyle/>
        <a:p>
          <a:endParaRPr lang="en-US"/>
        </a:p>
      </dgm:t>
    </dgm:pt>
    <dgm:pt modelId="{DF7DA845-F471-492A-ACF9-D575F637F8CF}" type="sibTrans" cxnId="{1D5ED388-8601-404F-88B9-5C57EAA249D4}">
      <dgm:prSet/>
      <dgm:spPr/>
      <dgm:t>
        <a:bodyPr/>
        <a:lstStyle/>
        <a:p>
          <a:endParaRPr lang="en-US"/>
        </a:p>
      </dgm:t>
    </dgm:pt>
    <dgm:pt modelId="{52C3B88D-484F-4011-A50D-85E5D0B57E61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 dirty="0" smtClean="0"/>
            <a:t>222		1</a:t>
          </a:r>
          <a:endParaRPr lang="en-US" dirty="0"/>
        </a:p>
      </dgm:t>
    </dgm:pt>
    <dgm:pt modelId="{A7CAB725-624B-43C7-9B51-8CBA8A650964}" type="parTrans" cxnId="{66B3D935-A535-4B13-9B12-38DE9DF1119B}">
      <dgm:prSet/>
      <dgm:spPr/>
      <dgm:t>
        <a:bodyPr/>
        <a:lstStyle/>
        <a:p>
          <a:endParaRPr lang="en-US"/>
        </a:p>
      </dgm:t>
    </dgm:pt>
    <dgm:pt modelId="{78225D6F-4A38-440B-9FF0-D7F770918C68}" type="sibTrans" cxnId="{66B3D935-A535-4B13-9B12-38DE9DF1119B}">
      <dgm:prSet/>
      <dgm:spPr/>
      <dgm:t>
        <a:bodyPr/>
        <a:lstStyle/>
        <a:p>
          <a:endParaRPr lang="en-US"/>
        </a:p>
      </dgm:t>
    </dgm:pt>
    <dgm:pt modelId="{CF32F0CD-1A47-48E6-B3EB-588445C8ECC9}">
      <dgm:prSet phldrT="[Text]"/>
      <dgm:spPr/>
      <dgm:t>
        <a:bodyPr/>
        <a:lstStyle/>
        <a:p>
          <a:r>
            <a:rPr lang="en-US" dirty="0" smtClean="0"/>
            <a:t>2		1</a:t>
          </a:r>
          <a:endParaRPr lang="en-US" dirty="0"/>
        </a:p>
      </dgm:t>
    </dgm:pt>
    <dgm:pt modelId="{BCDA3616-5B97-43C9-AC78-388895EED79B}" type="parTrans" cxnId="{DD047977-3F59-4906-B7AF-FB42BB962A91}">
      <dgm:prSet/>
      <dgm:spPr/>
      <dgm:t>
        <a:bodyPr/>
        <a:lstStyle/>
        <a:p>
          <a:endParaRPr lang="en-US"/>
        </a:p>
      </dgm:t>
    </dgm:pt>
    <dgm:pt modelId="{B9DC8067-A2E1-41BB-974B-5688AC9CC6FB}" type="sibTrans" cxnId="{DD047977-3F59-4906-B7AF-FB42BB962A91}">
      <dgm:prSet/>
      <dgm:spPr/>
      <dgm:t>
        <a:bodyPr/>
        <a:lstStyle/>
        <a:p>
          <a:endParaRPr lang="en-US"/>
        </a:p>
      </dgm:t>
    </dgm:pt>
    <dgm:pt modelId="{A456619D-D860-4595-95E2-F030B17FA8BD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31E692A-7248-4A7E-B833-1A2F07D6BA4B}" type="parTrans" cxnId="{82E20149-5DC2-4807-B76D-12C4DAB0CD90}">
      <dgm:prSet/>
      <dgm:spPr/>
      <dgm:t>
        <a:bodyPr/>
        <a:lstStyle/>
        <a:p>
          <a:endParaRPr lang="en-US"/>
        </a:p>
      </dgm:t>
    </dgm:pt>
    <dgm:pt modelId="{82C80556-E0AA-444A-AB75-3372769B1B01}" type="sibTrans" cxnId="{82E20149-5DC2-4807-B76D-12C4DAB0CD90}">
      <dgm:prSet/>
      <dgm:spPr/>
      <dgm:t>
        <a:bodyPr/>
        <a:lstStyle/>
        <a:p>
          <a:endParaRPr lang="en-US"/>
        </a:p>
      </dgm:t>
    </dgm:pt>
    <dgm:pt modelId="{79823A0D-F594-4A95-9232-7491D3715C4C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 smtClean="0"/>
        </a:p>
        <a:p>
          <a:r>
            <a:rPr lang="en-US" dirty="0" smtClean="0"/>
            <a:t>2		</a:t>
          </a:r>
          <a:endParaRPr lang="en-US" dirty="0"/>
        </a:p>
      </dgm:t>
    </dgm:pt>
    <dgm:pt modelId="{05F76417-084D-4A46-BE5B-926F407FBF8E}" type="parTrans" cxnId="{229F9E3F-83E4-47F4-8339-13E8030D7545}">
      <dgm:prSet/>
      <dgm:spPr/>
      <dgm:t>
        <a:bodyPr/>
        <a:lstStyle/>
        <a:p>
          <a:endParaRPr lang="en-US"/>
        </a:p>
      </dgm:t>
    </dgm:pt>
    <dgm:pt modelId="{2789F7D7-3C86-4DDC-B3B0-8A7C3C505EF3}" type="sibTrans" cxnId="{229F9E3F-83E4-47F4-8339-13E8030D7545}">
      <dgm:prSet/>
      <dgm:spPr/>
      <dgm:t>
        <a:bodyPr/>
        <a:lstStyle/>
        <a:p>
          <a:endParaRPr lang="en-US"/>
        </a:p>
      </dgm:t>
    </dgm:pt>
    <dgm:pt modelId="{056C1507-1787-4272-930B-FF0734B93EB5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 smtClean="0"/>
        </a:p>
        <a:p>
          <a:r>
            <a:rPr lang="en-US" dirty="0" smtClean="0"/>
            <a:t>2		</a:t>
          </a:r>
          <a:endParaRPr lang="en-US" dirty="0"/>
        </a:p>
      </dgm:t>
    </dgm:pt>
    <dgm:pt modelId="{0E361234-9EAC-4DF4-AF85-35E92C9C77F3}" type="parTrans" cxnId="{D6EC6B44-12EA-4BEF-A188-2AA1CDD04520}">
      <dgm:prSet/>
      <dgm:spPr/>
      <dgm:t>
        <a:bodyPr/>
        <a:lstStyle/>
        <a:p>
          <a:endParaRPr lang="en-US"/>
        </a:p>
      </dgm:t>
    </dgm:pt>
    <dgm:pt modelId="{5E8F34F0-CD7D-4FFE-A776-C503DD9E8A4A}" type="sibTrans" cxnId="{D6EC6B44-12EA-4BEF-A188-2AA1CDD04520}">
      <dgm:prSet/>
      <dgm:spPr/>
      <dgm:t>
        <a:bodyPr/>
        <a:lstStyle/>
        <a:p>
          <a:endParaRPr lang="en-US"/>
        </a:p>
      </dgm:t>
    </dgm:pt>
    <dgm:pt modelId="{4EF510AA-6200-490D-9CD2-7467AFF9B82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 smtClean="0"/>
        </a:p>
        <a:p>
          <a:r>
            <a:rPr lang="en-US" dirty="0" smtClean="0"/>
            <a:t>2		</a:t>
          </a:r>
          <a:endParaRPr lang="en-US" dirty="0"/>
        </a:p>
      </dgm:t>
    </dgm:pt>
    <dgm:pt modelId="{2102ABB4-6661-4CC4-BB4D-B7580B89A589}" type="parTrans" cxnId="{850796FB-D1E5-456D-AB0B-78130F3C1B5A}">
      <dgm:prSet/>
      <dgm:spPr/>
      <dgm:t>
        <a:bodyPr/>
        <a:lstStyle/>
        <a:p>
          <a:endParaRPr lang="en-US"/>
        </a:p>
      </dgm:t>
    </dgm:pt>
    <dgm:pt modelId="{B7FBED46-14E3-4624-937D-0F6E5A144B74}" type="sibTrans" cxnId="{850796FB-D1E5-456D-AB0B-78130F3C1B5A}">
      <dgm:prSet/>
      <dgm:spPr/>
      <dgm:t>
        <a:bodyPr/>
        <a:lstStyle/>
        <a:p>
          <a:endParaRPr lang="en-US"/>
        </a:p>
      </dgm:t>
    </dgm:pt>
    <dgm:pt modelId="{4FB0E587-09CE-4108-AB5C-27B0A2A6133E}" type="pres">
      <dgm:prSet presAssocID="{62EB6CC0-ADB3-4194-B334-C74481F43C2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359D13EB-AAB8-4443-9D19-B9C727E40DFF}" type="pres">
      <dgm:prSet presAssocID="{62EB6CC0-ADB3-4194-B334-C74481F43C29}" presName="cycle" presStyleCnt="0"/>
      <dgm:spPr/>
    </dgm:pt>
    <dgm:pt modelId="{D30064E6-F509-47B7-B012-CC4724795F0F}" type="pres">
      <dgm:prSet presAssocID="{62EB6CC0-ADB3-4194-B334-C74481F43C29}" presName="centerShape" presStyleCnt="0"/>
      <dgm:spPr/>
    </dgm:pt>
    <dgm:pt modelId="{4A73E547-3AC3-48AF-9321-0CED2CF1B308}" type="pres">
      <dgm:prSet presAssocID="{62EB6CC0-ADB3-4194-B334-C74481F43C29}" presName="connSite" presStyleLbl="node1" presStyleIdx="0" presStyleCnt="12"/>
      <dgm:spPr/>
    </dgm:pt>
    <dgm:pt modelId="{C3F32FEF-4AC2-477A-8E65-FE99CBBBFEE0}" type="pres">
      <dgm:prSet presAssocID="{62EB6CC0-ADB3-4194-B334-C74481F43C29}" presName="visible" presStyleLbl="node1" presStyleIdx="0" presStyleCnt="12"/>
      <dgm:spPr/>
    </dgm:pt>
    <dgm:pt modelId="{88850024-1CFD-453D-A19D-640FD6E3AD50}" type="pres">
      <dgm:prSet presAssocID="{6FA19243-B2D0-4EDF-99B6-BCFE6360F364}" presName="Name25" presStyleLbl="parChTrans1D1" presStyleIdx="0" presStyleCnt="11"/>
      <dgm:spPr/>
    </dgm:pt>
    <dgm:pt modelId="{9DF59F9B-0531-48A2-BEBF-AD3AA81A2AEF}" type="pres">
      <dgm:prSet presAssocID="{BF502859-2904-4845-B1DB-8097167B4101}" presName="node" presStyleCnt="0"/>
      <dgm:spPr/>
    </dgm:pt>
    <dgm:pt modelId="{6FCA2629-4016-48B7-A4D3-5DF42EDDD2D2}" type="pres">
      <dgm:prSet presAssocID="{BF502859-2904-4845-B1DB-8097167B4101}" presName="parentNode" presStyleLbl="node1" presStyleIdx="1" presStyleCnt="12" custLinFactNeighborY="-5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97B46E-AB12-4ADD-97C8-B63F3552E4C8}" type="pres">
      <dgm:prSet presAssocID="{BF502859-2904-4845-B1DB-8097167B4101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1A307-DEE7-4459-94A8-BD914A2935E0}" type="pres">
      <dgm:prSet presAssocID="{48F49583-D5B2-4D53-914D-9B33C1492B56}" presName="Name25" presStyleLbl="parChTrans1D1" presStyleIdx="1" presStyleCnt="11"/>
      <dgm:spPr/>
    </dgm:pt>
    <dgm:pt modelId="{8A672516-5193-4B00-82A5-8F0ABDC0E8B3}" type="pres">
      <dgm:prSet presAssocID="{CB7DDB27-3A29-4847-8B22-2372103EE529}" presName="node" presStyleCnt="0"/>
      <dgm:spPr/>
    </dgm:pt>
    <dgm:pt modelId="{C5AF64E5-E20F-4439-95C5-6AF92E348BF2}" type="pres">
      <dgm:prSet presAssocID="{CB7DDB27-3A29-4847-8B22-2372103EE529}" presName="parentNode" presStyleLbl="node1" presStyleIdx="2" presStyleCnt="12">
        <dgm:presLayoutVars>
          <dgm:chMax val="1"/>
          <dgm:bulletEnabled val="1"/>
        </dgm:presLayoutVars>
      </dgm:prSet>
      <dgm:spPr/>
    </dgm:pt>
    <dgm:pt modelId="{17A6F8ED-0364-466B-8557-D69A149926BD}" type="pres">
      <dgm:prSet presAssocID="{CB7DDB27-3A29-4847-8B22-2372103EE529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01133-1B12-410C-8756-518BFE92C491}" type="pres">
      <dgm:prSet presAssocID="{ABA8BA5B-B4FB-49B3-8CB9-0417BEBBBB9A}" presName="Name25" presStyleLbl="parChTrans1D1" presStyleIdx="2" presStyleCnt="11"/>
      <dgm:spPr/>
    </dgm:pt>
    <dgm:pt modelId="{399FCADA-A387-4E58-8C31-82F04C51C3F1}" type="pres">
      <dgm:prSet presAssocID="{6432B73D-760A-4569-8328-C76602528D7F}" presName="node" presStyleCnt="0"/>
      <dgm:spPr/>
    </dgm:pt>
    <dgm:pt modelId="{2D269B46-1D32-48BB-B55E-167F46620895}" type="pres">
      <dgm:prSet presAssocID="{6432B73D-760A-4569-8328-C76602528D7F}" presName="parentNode" presStyleLbl="node1" presStyleIdx="3" presStyleCnt="12">
        <dgm:presLayoutVars>
          <dgm:chMax val="1"/>
          <dgm:bulletEnabled val="1"/>
        </dgm:presLayoutVars>
      </dgm:prSet>
      <dgm:spPr/>
    </dgm:pt>
    <dgm:pt modelId="{AE56B63C-20E8-44F5-A10C-77020198B56C}" type="pres">
      <dgm:prSet presAssocID="{6432B73D-760A-4569-8328-C76602528D7F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A8C2E-8817-4AAE-A24C-6D2B6A922C42}" type="pres">
      <dgm:prSet presAssocID="{EDD89895-AA98-43E0-9C34-E65E8437F67B}" presName="Name25" presStyleLbl="parChTrans1D1" presStyleIdx="3" presStyleCnt="11"/>
      <dgm:spPr/>
    </dgm:pt>
    <dgm:pt modelId="{D41D0D3D-A4BF-4C95-9437-20BAD4673386}" type="pres">
      <dgm:prSet presAssocID="{577E9011-DECA-44B4-8248-E6387A8E161B}" presName="node" presStyleCnt="0"/>
      <dgm:spPr/>
    </dgm:pt>
    <dgm:pt modelId="{946CECEC-9B1A-4C6A-AD04-C7FC1AE542A5}" type="pres">
      <dgm:prSet presAssocID="{577E9011-DECA-44B4-8248-E6387A8E161B}" presName="parentNode" presStyleLbl="node1" presStyleIdx="4" presStyleCnt="12">
        <dgm:presLayoutVars>
          <dgm:chMax val="1"/>
          <dgm:bulletEnabled val="1"/>
        </dgm:presLayoutVars>
      </dgm:prSet>
      <dgm:spPr/>
    </dgm:pt>
    <dgm:pt modelId="{1D8FBC40-1E20-4BC4-B0FD-96F148F1528D}" type="pres">
      <dgm:prSet presAssocID="{577E9011-DECA-44B4-8248-E6387A8E161B}" presName="childNode" presStyleLbl="revTx" presStyleIdx="2" presStyleCnt="3">
        <dgm:presLayoutVars>
          <dgm:bulletEnabled val="1"/>
        </dgm:presLayoutVars>
      </dgm:prSet>
      <dgm:spPr/>
    </dgm:pt>
    <dgm:pt modelId="{5F0259EE-982C-4D8F-A372-8875949B2CAB}" type="pres">
      <dgm:prSet presAssocID="{05F76417-084D-4A46-BE5B-926F407FBF8E}" presName="Name25" presStyleLbl="parChTrans1D1" presStyleIdx="4" presStyleCnt="11"/>
      <dgm:spPr/>
    </dgm:pt>
    <dgm:pt modelId="{6D81D514-8943-47B7-B87B-EC663F49C7AC}" type="pres">
      <dgm:prSet presAssocID="{79823A0D-F594-4A95-9232-7491D3715C4C}" presName="node" presStyleCnt="0"/>
      <dgm:spPr/>
    </dgm:pt>
    <dgm:pt modelId="{EC78066A-9B55-4152-9E9D-DDE69B115505}" type="pres">
      <dgm:prSet presAssocID="{79823A0D-F594-4A95-9232-7491D3715C4C}" presName="parentNode" presStyleLbl="node1" presStyleIdx="5" presStyleCnt="12">
        <dgm:presLayoutVars>
          <dgm:chMax val="1"/>
          <dgm:bulletEnabled val="1"/>
        </dgm:presLayoutVars>
      </dgm:prSet>
      <dgm:spPr/>
    </dgm:pt>
    <dgm:pt modelId="{148A2370-18CB-4791-81FC-5B7BC43C69A9}" type="pres">
      <dgm:prSet presAssocID="{79823A0D-F594-4A95-9232-7491D3715C4C}" presName="childNode" presStyleLbl="revTx" presStyleIdx="2" presStyleCnt="3">
        <dgm:presLayoutVars>
          <dgm:bulletEnabled val="1"/>
        </dgm:presLayoutVars>
      </dgm:prSet>
      <dgm:spPr/>
    </dgm:pt>
    <dgm:pt modelId="{93D616DF-74AF-4F19-A508-791B10434E94}" type="pres">
      <dgm:prSet presAssocID="{AF429E4D-D42E-439A-9442-8E2B98E4D73C}" presName="Name25" presStyleLbl="parChTrans1D1" presStyleIdx="5" presStyleCnt="11"/>
      <dgm:spPr/>
    </dgm:pt>
    <dgm:pt modelId="{473189CF-782E-4A83-A703-8E530EE8E8D6}" type="pres">
      <dgm:prSet presAssocID="{410E7C2B-782B-49CD-AFFB-E1A4332C6E03}" presName="node" presStyleCnt="0"/>
      <dgm:spPr/>
    </dgm:pt>
    <dgm:pt modelId="{9B4C8649-4CF6-471A-8E83-0374EE096567}" type="pres">
      <dgm:prSet presAssocID="{410E7C2B-782B-49CD-AFFB-E1A4332C6E03}" presName="parentNode" presStyleLbl="node1" presStyleIdx="6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6DE3EF-D05E-474B-8C03-78C00FABCFD6}" type="pres">
      <dgm:prSet presAssocID="{410E7C2B-782B-49CD-AFFB-E1A4332C6E03}" presName="childNode" presStyleLbl="revTx" presStyleIdx="2" presStyleCnt="3">
        <dgm:presLayoutVars>
          <dgm:bulletEnabled val="1"/>
        </dgm:presLayoutVars>
      </dgm:prSet>
      <dgm:spPr/>
    </dgm:pt>
    <dgm:pt modelId="{AB97B85F-C10D-4ED9-AE90-5E43177239AF}" type="pres">
      <dgm:prSet presAssocID="{A7CAB725-624B-43C7-9B51-8CBA8A650964}" presName="Name25" presStyleLbl="parChTrans1D1" presStyleIdx="6" presStyleCnt="11"/>
      <dgm:spPr/>
    </dgm:pt>
    <dgm:pt modelId="{76EC1811-7761-415F-B660-BBE4CD399861}" type="pres">
      <dgm:prSet presAssocID="{52C3B88D-484F-4011-A50D-85E5D0B57E61}" presName="node" presStyleCnt="0"/>
      <dgm:spPr/>
    </dgm:pt>
    <dgm:pt modelId="{A5FD44AE-64BF-423D-9EEA-DBA6FB144B55}" type="pres">
      <dgm:prSet presAssocID="{52C3B88D-484F-4011-A50D-85E5D0B57E61}" presName="parentNode" presStyleLbl="node1" presStyleIdx="7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4B8FD9-9536-4514-8B35-03066060923C}" type="pres">
      <dgm:prSet presAssocID="{52C3B88D-484F-4011-A50D-85E5D0B57E61}" presName="childNode" presStyleLbl="revTx" presStyleIdx="2" presStyleCnt="3">
        <dgm:presLayoutVars>
          <dgm:bulletEnabled val="1"/>
        </dgm:presLayoutVars>
      </dgm:prSet>
      <dgm:spPr/>
    </dgm:pt>
    <dgm:pt modelId="{1154CC89-9656-470F-BAE7-918C449D837B}" type="pres">
      <dgm:prSet presAssocID="{BCDA3616-5B97-43C9-AC78-388895EED79B}" presName="Name25" presStyleLbl="parChTrans1D1" presStyleIdx="7" presStyleCnt="11"/>
      <dgm:spPr/>
    </dgm:pt>
    <dgm:pt modelId="{24307CE5-8D06-4060-9E5D-735D1B73B6D7}" type="pres">
      <dgm:prSet presAssocID="{CF32F0CD-1A47-48E6-B3EB-588445C8ECC9}" presName="node" presStyleCnt="0"/>
      <dgm:spPr/>
    </dgm:pt>
    <dgm:pt modelId="{F9245225-DACD-4A12-B000-8C131B1D24C9}" type="pres">
      <dgm:prSet presAssocID="{CF32F0CD-1A47-48E6-B3EB-588445C8ECC9}" presName="parentNode" presStyleLbl="node1" presStyleIdx="8" presStyleCnt="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EB5E74-E392-41F9-8BEB-7DEAD362135E}" type="pres">
      <dgm:prSet presAssocID="{CF32F0CD-1A47-48E6-B3EB-588445C8ECC9}" presName="childNode" presStyleLbl="revTx" presStyleIdx="2" presStyleCnt="3">
        <dgm:presLayoutVars>
          <dgm:bulletEnabled val="1"/>
        </dgm:presLayoutVars>
      </dgm:prSet>
      <dgm:spPr/>
    </dgm:pt>
    <dgm:pt modelId="{F54C17BA-5DEB-46A9-BA2E-50160CEEB7FE}" type="pres">
      <dgm:prSet presAssocID="{2102ABB4-6661-4CC4-BB4D-B7580B89A589}" presName="Name25" presStyleLbl="parChTrans1D1" presStyleIdx="8" presStyleCnt="11"/>
      <dgm:spPr/>
    </dgm:pt>
    <dgm:pt modelId="{DFE34733-5D89-4C4F-91E0-5AC8A6ACDAD3}" type="pres">
      <dgm:prSet presAssocID="{4EF510AA-6200-490D-9CD2-7467AFF9B823}" presName="node" presStyleCnt="0"/>
      <dgm:spPr/>
    </dgm:pt>
    <dgm:pt modelId="{C599B51A-072E-4B78-A219-EBE78DB64301}" type="pres">
      <dgm:prSet presAssocID="{4EF510AA-6200-490D-9CD2-7467AFF9B823}" presName="parentNode" presStyleLbl="node1" presStyleIdx="9" presStyleCnt="12">
        <dgm:presLayoutVars>
          <dgm:chMax val="1"/>
          <dgm:bulletEnabled val="1"/>
        </dgm:presLayoutVars>
      </dgm:prSet>
      <dgm:spPr/>
    </dgm:pt>
    <dgm:pt modelId="{DFAEDBBC-1FCC-4A04-A839-A17C29A69327}" type="pres">
      <dgm:prSet presAssocID="{4EF510AA-6200-490D-9CD2-7467AFF9B823}" presName="childNode" presStyleLbl="revTx" presStyleIdx="2" presStyleCnt="3">
        <dgm:presLayoutVars>
          <dgm:bulletEnabled val="1"/>
        </dgm:presLayoutVars>
      </dgm:prSet>
      <dgm:spPr/>
    </dgm:pt>
    <dgm:pt modelId="{D1C22FB5-BEC3-4461-8458-258D97497F62}" type="pres">
      <dgm:prSet presAssocID="{0E361234-9EAC-4DF4-AF85-35E92C9C77F3}" presName="Name25" presStyleLbl="parChTrans1D1" presStyleIdx="9" presStyleCnt="11"/>
      <dgm:spPr/>
    </dgm:pt>
    <dgm:pt modelId="{488FF574-1761-4DC0-8E04-BC0D5127CB7F}" type="pres">
      <dgm:prSet presAssocID="{056C1507-1787-4272-930B-FF0734B93EB5}" presName="node" presStyleCnt="0"/>
      <dgm:spPr/>
    </dgm:pt>
    <dgm:pt modelId="{8F0620EC-7FD8-48D3-BF21-BC41CD9B9254}" type="pres">
      <dgm:prSet presAssocID="{056C1507-1787-4272-930B-FF0734B93EB5}" presName="parentNode" presStyleLbl="node1" presStyleIdx="10" presStyleCnt="12">
        <dgm:presLayoutVars>
          <dgm:chMax val="1"/>
          <dgm:bulletEnabled val="1"/>
        </dgm:presLayoutVars>
      </dgm:prSet>
      <dgm:spPr/>
    </dgm:pt>
    <dgm:pt modelId="{24ABDF1D-2F97-483F-9EE7-46040B7ECD09}" type="pres">
      <dgm:prSet presAssocID="{056C1507-1787-4272-930B-FF0734B93EB5}" presName="childNode" presStyleLbl="revTx" presStyleIdx="2" presStyleCnt="3">
        <dgm:presLayoutVars>
          <dgm:bulletEnabled val="1"/>
        </dgm:presLayoutVars>
      </dgm:prSet>
      <dgm:spPr/>
    </dgm:pt>
    <dgm:pt modelId="{72BFE7BF-82F9-41C8-AEF5-EA960B2C26E1}" type="pres">
      <dgm:prSet presAssocID="{B31E692A-7248-4A7E-B833-1A2F07D6BA4B}" presName="Name25" presStyleLbl="parChTrans1D1" presStyleIdx="10" presStyleCnt="11"/>
      <dgm:spPr/>
    </dgm:pt>
    <dgm:pt modelId="{316986F5-FBA7-4C36-85E7-80D0CBF36240}" type="pres">
      <dgm:prSet presAssocID="{A456619D-D860-4595-95E2-F030B17FA8BD}" presName="node" presStyleCnt="0"/>
      <dgm:spPr/>
    </dgm:pt>
    <dgm:pt modelId="{792C9FD9-9030-4106-953C-0845DA314420}" type="pres">
      <dgm:prSet presAssocID="{A456619D-D860-4595-95E2-F030B17FA8BD}" presName="parentNode" presStyleLbl="node1" presStyleIdx="11" presStyleCnt="12">
        <dgm:presLayoutVars>
          <dgm:chMax val="1"/>
          <dgm:bulletEnabled val="1"/>
        </dgm:presLayoutVars>
      </dgm:prSet>
      <dgm:spPr/>
    </dgm:pt>
    <dgm:pt modelId="{7740D6E9-DE3F-4A73-B872-BE26E76D64AB}" type="pres">
      <dgm:prSet presAssocID="{A456619D-D860-4595-95E2-F030B17FA8BD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C61107E6-BD17-44E1-AA18-9332F4C97445}" srcId="{BF502859-2904-4845-B1DB-8097167B4101}" destId="{CD274344-4DE6-4CAB-873A-244F46D74D8B}" srcOrd="0" destOrd="0" parTransId="{164F6E83-099A-4CAA-B89D-9C55EA111218}" sibTransId="{E1879640-0D57-488D-835F-F31B4EE8125F}"/>
    <dgm:cxn modelId="{210F3B6A-3E15-4C16-AE97-9C012A86E879}" type="presOf" srcId="{CF32F0CD-1A47-48E6-B3EB-588445C8ECC9}" destId="{F9245225-DACD-4A12-B000-8C131B1D24C9}" srcOrd="0" destOrd="0" presId="urn:microsoft.com/office/officeart/2005/8/layout/radial2"/>
    <dgm:cxn modelId="{7DD6C10D-AB20-4FCA-9774-8F3778D606BA}" type="presOf" srcId="{ABA8BA5B-B4FB-49B3-8CB9-0417BEBBBB9A}" destId="{1A301133-1B12-410C-8756-518BFE92C491}" srcOrd="0" destOrd="0" presId="urn:microsoft.com/office/officeart/2005/8/layout/radial2"/>
    <dgm:cxn modelId="{148FD5CB-E90A-4143-948F-9C53AD0355D3}" type="presOf" srcId="{B31E692A-7248-4A7E-B833-1A2F07D6BA4B}" destId="{72BFE7BF-82F9-41C8-AEF5-EA960B2C26E1}" srcOrd="0" destOrd="0" presId="urn:microsoft.com/office/officeart/2005/8/layout/radial2"/>
    <dgm:cxn modelId="{EA647422-7389-4671-8D34-C52140A93D5E}" type="presOf" srcId="{577E9011-DECA-44B4-8248-E6387A8E161B}" destId="{946CECEC-9B1A-4C6A-AD04-C7FC1AE542A5}" srcOrd="0" destOrd="0" presId="urn:microsoft.com/office/officeart/2005/8/layout/radial2"/>
    <dgm:cxn modelId="{F6531C5E-3708-4E32-B61D-F61AECAF763F}" type="presOf" srcId="{CB7DDB27-3A29-4847-8B22-2372103EE529}" destId="{C5AF64E5-E20F-4439-95C5-6AF92E348BF2}" srcOrd="0" destOrd="0" presId="urn:microsoft.com/office/officeart/2005/8/layout/radial2"/>
    <dgm:cxn modelId="{1D5ED388-8601-404F-88B9-5C57EAA249D4}" srcId="{62EB6CC0-ADB3-4194-B334-C74481F43C29}" destId="{410E7C2B-782B-49CD-AFFB-E1A4332C6E03}" srcOrd="5" destOrd="0" parTransId="{AF429E4D-D42E-439A-9442-8E2B98E4D73C}" sibTransId="{DF7DA845-F471-492A-ACF9-D575F637F8CF}"/>
    <dgm:cxn modelId="{C89BAECB-86B4-4450-A2C2-AAD7F10A239C}" type="presOf" srcId="{D3CB3BA3-95BE-4B06-87EC-3128143106FE}" destId="{AE56B63C-20E8-44F5-A10C-77020198B56C}" srcOrd="0" destOrd="0" presId="urn:microsoft.com/office/officeart/2005/8/layout/radial2"/>
    <dgm:cxn modelId="{91413AE6-B981-4269-B8B3-1932E33B5BC1}" type="presOf" srcId="{AF429E4D-D42E-439A-9442-8E2B98E4D73C}" destId="{93D616DF-74AF-4F19-A508-791B10434E94}" srcOrd="0" destOrd="0" presId="urn:microsoft.com/office/officeart/2005/8/layout/radial2"/>
    <dgm:cxn modelId="{D1330FD9-42BC-4388-AB73-FFA8EDCC2EE4}" type="presOf" srcId="{6FA19243-B2D0-4EDF-99B6-BCFE6360F364}" destId="{88850024-1CFD-453D-A19D-640FD6E3AD50}" srcOrd="0" destOrd="0" presId="urn:microsoft.com/office/officeart/2005/8/layout/radial2"/>
    <dgm:cxn modelId="{64F275D4-8B05-4B0D-8377-6A3918AEFDC6}" type="presOf" srcId="{4EF510AA-6200-490D-9CD2-7467AFF9B823}" destId="{C599B51A-072E-4B78-A219-EBE78DB64301}" srcOrd="0" destOrd="0" presId="urn:microsoft.com/office/officeart/2005/8/layout/radial2"/>
    <dgm:cxn modelId="{21BDAFA6-6059-4502-B3FC-2B21D15BFC57}" type="presOf" srcId="{48F49583-D5B2-4D53-914D-9B33C1492B56}" destId="{0731A307-DEE7-4459-94A8-BD914A2935E0}" srcOrd="0" destOrd="0" presId="urn:microsoft.com/office/officeart/2005/8/layout/radial2"/>
    <dgm:cxn modelId="{B4743BCB-B000-4EB3-8317-D86D2AB34C13}" type="presOf" srcId="{A456619D-D860-4595-95E2-F030B17FA8BD}" destId="{792C9FD9-9030-4106-953C-0845DA314420}" srcOrd="0" destOrd="0" presId="urn:microsoft.com/office/officeart/2005/8/layout/radial2"/>
    <dgm:cxn modelId="{CE0D11DB-96D8-4C64-B6D1-7E0276F654D3}" type="presOf" srcId="{2102ABB4-6661-4CC4-BB4D-B7580B89A589}" destId="{F54C17BA-5DEB-46A9-BA2E-50160CEEB7FE}" srcOrd="0" destOrd="0" presId="urn:microsoft.com/office/officeart/2005/8/layout/radial2"/>
    <dgm:cxn modelId="{01033598-3AD7-4E21-A133-5C849D2FBB67}" srcId="{CB7DDB27-3A29-4847-8B22-2372103EE529}" destId="{C77E583F-5519-449E-AAD0-4BC2BC6288E3}" srcOrd="0" destOrd="0" parTransId="{E709A82E-9C83-4632-A5BE-7C9605C4ED85}" sibTransId="{193E4A88-8414-46DC-BE02-D5636C63E4D8}"/>
    <dgm:cxn modelId="{00976DBB-1C7D-45C9-B400-AE67BE4CB107}" type="presOf" srcId="{05F76417-084D-4A46-BE5B-926F407FBF8E}" destId="{5F0259EE-982C-4D8F-A372-8875949B2CAB}" srcOrd="0" destOrd="0" presId="urn:microsoft.com/office/officeart/2005/8/layout/radial2"/>
    <dgm:cxn modelId="{DD047977-3F59-4906-B7AF-FB42BB962A91}" srcId="{62EB6CC0-ADB3-4194-B334-C74481F43C29}" destId="{CF32F0CD-1A47-48E6-B3EB-588445C8ECC9}" srcOrd="7" destOrd="0" parTransId="{BCDA3616-5B97-43C9-AC78-388895EED79B}" sibTransId="{B9DC8067-A2E1-41BB-974B-5688AC9CC6FB}"/>
    <dgm:cxn modelId="{E7A299C8-E8F8-4911-8008-0B30E28107C9}" type="presOf" srcId="{CD274344-4DE6-4CAB-873A-244F46D74D8B}" destId="{5397B46E-AB12-4ADD-97C8-B63F3552E4C8}" srcOrd="0" destOrd="0" presId="urn:microsoft.com/office/officeart/2005/8/layout/radial2"/>
    <dgm:cxn modelId="{6B26123E-81F2-4E0F-BA61-D16C7BF6096A}" type="presOf" srcId="{6432B73D-760A-4569-8328-C76602528D7F}" destId="{2D269B46-1D32-48BB-B55E-167F46620895}" srcOrd="0" destOrd="0" presId="urn:microsoft.com/office/officeart/2005/8/layout/radial2"/>
    <dgm:cxn modelId="{416C58D5-F830-49A6-8F9A-1E7157B1BB43}" type="presOf" srcId="{410E7C2B-782B-49CD-AFFB-E1A4332C6E03}" destId="{9B4C8649-4CF6-471A-8E83-0374EE096567}" srcOrd="0" destOrd="0" presId="urn:microsoft.com/office/officeart/2005/8/layout/radial2"/>
    <dgm:cxn modelId="{F4811EEF-F473-408F-91E6-1EAD89A277A2}" type="presOf" srcId="{056C1507-1787-4272-930B-FF0734B93EB5}" destId="{8F0620EC-7FD8-48D3-BF21-BC41CD9B9254}" srcOrd="0" destOrd="0" presId="urn:microsoft.com/office/officeart/2005/8/layout/radial2"/>
    <dgm:cxn modelId="{D6EC6B44-12EA-4BEF-A188-2AA1CDD04520}" srcId="{62EB6CC0-ADB3-4194-B334-C74481F43C29}" destId="{056C1507-1787-4272-930B-FF0734B93EB5}" srcOrd="9" destOrd="0" parTransId="{0E361234-9EAC-4DF4-AF85-35E92C9C77F3}" sibTransId="{5E8F34F0-CD7D-4FFE-A776-C503DD9E8A4A}"/>
    <dgm:cxn modelId="{66B3D935-A535-4B13-9B12-38DE9DF1119B}" srcId="{62EB6CC0-ADB3-4194-B334-C74481F43C29}" destId="{52C3B88D-484F-4011-A50D-85E5D0B57E61}" srcOrd="6" destOrd="0" parTransId="{A7CAB725-624B-43C7-9B51-8CBA8A650964}" sibTransId="{78225D6F-4A38-440B-9FF0-D7F770918C68}"/>
    <dgm:cxn modelId="{48328A77-B9E1-4C10-9FEC-2DD7DCA6F839}" srcId="{62EB6CC0-ADB3-4194-B334-C74481F43C29}" destId="{CB7DDB27-3A29-4847-8B22-2372103EE529}" srcOrd="1" destOrd="0" parTransId="{48F49583-D5B2-4D53-914D-9B33C1492B56}" sibTransId="{D500C5F1-6980-4B8B-B059-10A68DEDB337}"/>
    <dgm:cxn modelId="{5ED4C8C6-2D95-4602-A931-EECB5EAB23D5}" srcId="{62EB6CC0-ADB3-4194-B334-C74481F43C29}" destId="{577E9011-DECA-44B4-8248-E6387A8E161B}" srcOrd="3" destOrd="0" parTransId="{EDD89895-AA98-43E0-9C34-E65E8437F67B}" sibTransId="{F7B1600E-1949-4A3E-B6F3-84545F830FED}"/>
    <dgm:cxn modelId="{A958B57A-A06D-4FAD-BABF-8F1A6B241769}" type="presOf" srcId="{BCDA3616-5B97-43C9-AC78-388895EED79B}" destId="{1154CC89-9656-470F-BAE7-918C449D837B}" srcOrd="0" destOrd="0" presId="urn:microsoft.com/office/officeart/2005/8/layout/radial2"/>
    <dgm:cxn modelId="{D4731E5A-3036-4C02-B64F-4870F05ED1ED}" type="presOf" srcId="{52C3B88D-484F-4011-A50D-85E5D0B57E61}" destId="{A5FD44AE-64BF-423D-9EEA-DBA6FB144B55}" srcOrd="0" destOrd="0" presId="urn:microsoft.com/office/officeart/2005/8/layout/radial2"/>
    <dgm:cxn modelId="{850796FB-D1E5-456D-AB0B-78130F3C1B5A}" srcId="{62EB6CC0-ADB3-4194-B334-C74481F43C29}" destId="{4EF510AA-6200-490D-9CD2-7467AFF9B823}" srcOrd="8" destOrd="0" parTransId="{2102ABB4-6661-4CC4-BB4D-B7580B89A589}" sibTransId="{B7FBED46-14E3-4624-937D-0F6E5A144B74}"/>
    <dgm:cxn modelId="{D85D276D-EF28-4906-9B56-C0846A7B27FC}" type="presOf" srcId="{C77E583F-5519-449E-AAD0-4BC2BC6288E3}" destId="{17A6F8ED-0364-466B-8557-D69A149926BD}" srcOrd="0" destOrd="0" presId="urn:microsoft.com/office/officeart/2005/8/layout/radial2"/>
    <dgm:cxn modelId="{A115D722-0A94-4D06-B4E8-EEFC697D5B4B}" type="presOf" srcId="{EDD89895-AA98-43E0-9C34-E65E8437F67B}" destId="{230A8C2E-8817-4AAE-A24C-6D2B6A922C42}" srcOrd="0" destOrd="0" presId="urn:microsoft.com/office/officeart/2005/8/layout/radial2"/>
    <dgm:cxn modelId="{821CC767-7AA5-40ED-9AAF-B73EED5284AD}" type="presOf" srcId="{BF502859-2904-4845-B1DB-8097167B4101}" destId="{6FCA2629-4016-48B7-A4D3-5DF42EDDD2D2}" srcOrd="0" destOrd="0" presId="urn:microsoft.com/office/officeart/2005/8/layout/radial2"/>
    <dgm:cxn modelId="{3B14651C-1B68-4C99-AA8C-8E041BB95E51}" type="presOf" srcId="{79823A0D-F594-4A95-9232-7491D3715C4C}" destId="{EC78066A-9B55-4152-9E9D-DDE69B115505}" srcOrd="0" destOrd="0" presId="urn:microsoft.com/office/officeart/2005/8/layout/radial2"/>
    <dgm:cxn modelId="{FE708032-85CB-4E24-B90E-302C702E19F5}" srcId="{6432B73D-760A-4569-8328-C76602528D7F}" destId="{D3CB3BA3-95BE-4B06-87EC-3128143106FE}" srcOrd="0" destOrd="0" parTransId="{9B62DF2C-62C1-4EA9-A6EF-367468120345}" sibTransId="{8DB329B2-60CA-47D5-9604-9D3693D0C632}"/>
    <dgm:cxn modelId="{8A536D93-2A1B-45F4-A3AA-69819555C45B}" type="presOf" srcId="{0E361234-9EAC-4DF4-AF85-35E92C9C77F3}" destId="{D1C22FB5-BEC3-4461-8458-258D97497F62}" srcOrd="0" destOrd="0" presId="urn:microsoft.com/office/officeart/2005/8/layout/radial2"/>
    <dgm:cxn modelId="{229F9E3F-83E4-47F4-8339-13E8030D7545}" srcId="{62EB6CC0-ADB3-4194-B334-C74481F43C29}" destId="{79823A0D-F594-4A95-9232-7491D3715C4C}" srcOrd="4" destOrd="0" parTransId="{05F76417-084D-4A46-BE5B-926F407FBF8E}" sibTransId="{2789F7D7-3C86-4DDC-B3B0-8A7C3C505EF3}"/>
    <dgm:cxn modelId="{6C09AE49-1B16-488B-93F9-809CFFC3808D}" type="presOf" srcId="{A7CAB725-624B-43C7-9B51-8CBA8A650964}" destId="{AB97B85F-C10D-4ED9-AE90-5E43177239AF}" srcOrd="0" destOrd="0" presId="urn:microsoft.com/office/officeart/2005/8/layout/radial2"/>
    <dgm:cxn modelId="{82E20149-5DC2-4807-B76D-12C4DAB0CD90}" srcId="{62EB6CC0-ADB3-4194-B334-C74481F43C29}" destId="{A456619D-D860-4595-95E2-F030B17FA8BD}" srcOrd="10" destOrd="0" parTransId="{B31E692A-7248-4A7E-B833-1A2F07D6BA4B}" sibTransId="{82C80556-E0AA-444A-AB75-3372769B1B01}"/>
    <dgm:cxn modelId="{D3828984-0ED0-4403-8E90-A9D99AB5182C}" srcId="{62EB6CC0-ADB3-4194-B334-C74481F43C29}" destId="{6432B73D-760A-4569-8328-C76602528D7F}" srcOrd="2" destOrd="0" parTransId="{ABA8BA5B-B4FB-49B3-8CB9-0417BEBBBB9A}" sibTransId="{236DCA7C-63C7-44C7-B5E9-815531BCBFC2}"/>
    <dgm:cxn modelId="{1130E248-97E9-4D3F-AE98-338945B1A11B}" srcId="{62EB6CC0-ADB3-4194-B334-C74481F43C29}" destId="{BF502859-2904-4845-B1DB-8097167B4101}" srcOrd="0" destOrd="0" parTransId="{6FA19243-B2D0-4EDF-99B6-BCFE6360F364}" sibTransId="{8CDB80A9-C3A9-4609-969A-C1F7E2512BCA}"/>
    <dgm:cxn modelId="{5321A36A-7A0C-4983-A057-C07130D16A23}" type="presOf" srcId="{62EB6CC0-ADB3-4194-B334-C74481F43C29}" destId="{4FB0E587-09CE-4108-AB5C-27B0A2A6133E}" srcOrd="0" destOrd="0" presId="urn:microsoft.com/office/officeart/2005/8/layout/radial2"/>
    <dgm:cxn modelId="{1147D63D-7815-4467-BC07-AE5B39DBCE99}" type="presParOf" srcId="{4FB0E587-09CE-4108-AB5C-27B0A2A6133E}" destId="{359D13EB-AAB8-4443-9D19-B9C727E40DFF}" srcOrd="0" destOrd="0" presId="urn:microsoft.com/office/officeart/2005/8/layout/radial2"/>
    <dgm:cxn modelId="{CD50DE62-AE5A-4DA1-BDA3-185EBA3AD147}" type="presParOf" srcId="{359D13EB-AAB8-4443-9D19-B9C727E40DFF}" destId="{D30064E6-F509-47B7-B012-CC4724795F0F}" srcOrd="0" destOrd="0" presId="urn:microsoft.com/office/officeart/2005/8/layout/radial2"/>
    <dgm:cxn modelId="{0887279C-40A5-4E04-9D55-0708F219DF59}" type="presParOf" srcId="{D30064E6-F509-47B7-B012-CC4724795F0F}" destId="{4A73E547-3AC3-48AF-9321-0CED2CF1B308}" srcOrd="0" destOrd="0" presId="urn:microsoft.com/office/officeart/2005/8/layout/radial2"/>
    <dgm:cxn modelId="{F986141B-21D3-44BB-8CC8-0D684EF6587C}" type="presParOf" srcId="{D30064E6-F509-47B7-B012-CC4724795F0F}" destId="{C3F32FEF-4AC2-477A-8E65-FE99CBBBFEE0}" srcOrd="1" destOrd="0" presId="urn:microsoft.com/office/officeart/2005/8/layout/radial2"/>
    <dgm:cxn modelId="{41490EED-38DC-4253-8515-379D67501C6D}" type="presParOf" srcId="{359D13EB-AAB8-4443-9D19-B9C727E40DFF}" destId="{88850024-1CFD-453D-A19D-640FD6E3AD50}" srcOrd="1" destOrd="0" presId="urn:microsoft.com/office/officeart/2005/8/layout/radial2"/>
    <dgm:cxn modelId="{B87F65B7-96E9-426A-A412-4F48ECC4506A}" type="presParOf" srcId="{359D13EB-AAB8-4443-9D19-B9C727E40DFF}" destId="{9DF59F9B-0531-48A2-BEBF-AD3AA81A2AEF}" srcOrd="2" destOrd="0" presId="urn:microsoft.com/office/officeart/2005/8/layout/radial2"/>
    <dgm:cxn modelId="{8C543EAF-3C35-44CD-BA99-596476B43987}" type="presParOf" srcId="{9DF59F9B-0531-48A2-BEBF-AD3AA81A2AEF}" destId="{6FCA2629-4016-48B7-A4D3-5DF42EDDD2D2}" srcOrd="0" destOrd="0" presId="urn:microsoft.com/office/officeart/2005/8/layout/radial2"/>
    <dgm:cxn modelId="{F6D74397-0501-4538-B627-870CE06AC7FA}" type="presParOf" srcId="{9DF59F9B-0531-48A2-BEBF-AD3AA81A2AEF}" destId="{5397B46E-AB12-4ADD-97C8-B63F3552E4C8}" srcOrd="1" destOrd="0" presId="urn:microsoft.com/office/officeart/2005/8/layout/radial2"/>
    <dgm:cxn modelId="{C70AB462-5BFF-4BCA-91CD-3F531E266D89}" type="presParOf" srcId="{359D13EB-AAB8-4443-9D19-B9C727E40DFF}" destId="{0731A307-DEE7-4459-94A8-BD914A2935E0}" srcOrd="3" destOrd="0" presId="urn:microsoft.com/office/officeart/2005/8/layout/radial2"/>
    <dgm:cxn modelId="{089866A5-7A8B-45B8-AFB6-CC7978188CE0}" type="presParOf" srcId="{359D13EB-AAB8-4443-9D19-B9C727E40DFF}" destId="{8A672516-5193-4B00-82A5-8F0ABDC0E8B3}" srcOrd="4" destOrd="0" presId="urn:microsoft.com/office/officeart/2005/8/layout/radial2"/>
    <dgm:cxn modelId="{0ECCABFB-0083-4382-9173-9FB865F7F865}" type="presParOf" srcId="{8A672516-5193-4B00-82A5-8F0ABDC0E8B3}" destId="{C5AF64E5-E20F-4439-95C5-6AF92E348BF2}" srcOrd="0" destOrd="0" presId="urn:microsoft.com/office/officeart/2005/8/layout/radial2"/>
    <dgm:cxn modelId="{33CE079D-D21B-4B26-B13A-D189887FFF63}" type="presParOf" srcId="{8A672516-5193-4B00-82A5-8F0ABDC0E8B3}" destId="{17A6F8ED-0364-466B-8557-D69A149926BD}" srcOrd="1" destOrd="0" presId="urn:microsoft.com/office/officeart/2005/8/layout/radial2"/>
    <dgm:cxn modelId="{492D0341-2094-410A-B55B-238C641F648E}" type="presParOf" srcId="{359D13EB-AAB8-4443-9D19-B9C727E40DFF}" destId="{1A301133-1B12-410C-8756-518BFE92C491}" srcOrd="5" destOrd="0" presId="urn:microsoft.com/office/officeart/2005/8/layout/radial2"/>
    <dgm:cxn modelId="{0A339C21-0BC7-4358-84F5-190966DD39C6}" type="presParOf" srcId="{359D13EB-AAB8-4443-9D19-B9C727E40DFF}" destId="{399FCADA-A387-4E58-8C31-82F04C51C3F1}" srcOrd="6" destOrd="0" presId="urn:microsoft.com/office/officeart/2005/8/layout/radial2"/>
    <dgm:cxn modelId="{774208F8-4812-45DE-8DA3-BBDBE1AB54FC}" type="presParOf" srcId="{399FCADA-A387-4E58-8C31-82F04C51C3F1}" destId="{2D269B46-1D32-48BB-B55E-167F46620895}" srcOrd="0" destOrd="0" presId="urn:microsoft.com/office/officeart/2005/8/layout/radial2"/>
    <dgm:cxn modelId="{B9121CCA-9FF7-433B-AAFB-AEB30953C504}" type="presParOf" srcId="{399FCADA-A387-4E58-8C31-82F04C51C3F1}" destId="{AE56B63C-20E8-44F5-A10C-77020198B56C}" srcOrd="1" destOrd="0" presId="urn:microsoft.com/office/officeart/2005/8/layout/radial2"/>
    <dgm:cxn modelId="{AD40D6A5-8169-43B4-861A-9B2D00FD7918}" type="presParOf" srcId="{359D13EB-AAB8-4443-9D19-B9C727E40DFF}" destId="{230A8C2E-8817-4AAE-A24C-6D2B6A922C42}" srcOrd="7" destOrd="0" presId="urn:microsoft.com/office/officeart/2005/8/layout/radial2"/>
    <dgm:cxn modelId="{EF062CBD-9248-489A-B770-49DEABAE7C4B}" type="presParOf" srcId="{359D13EB-AAB8-4443-9D19-B9C727E40DFF}" destId="{D41D0D3D-A4BF-4C95-9437-20BAD4673386}" srcOrd="8" destOrd="0" presId="urn:microsoft.com/office/officeart/2005/8/layout/radial2"/>
    <dgm:cxn modelId="{C3BCBB25-70B3-49DC-8399-A6339507DF42}" type="presParOf" srcId="{D41D0D3D-A4BF-4C95-9437-20BAD4673386}" destId="{946CECEC-9B1A-4C6A-AD04-C7FC1AE542A5}" srcOrd="0" destOrd="0" presId="urn:microsoft.com/office/officeart/2005/8/layout/radial2"/>
    <dgm:cxn modelId="{6F42F3E4-791E-40E4-A128-85FC4556DA68}" type="presParOf" srcId="{D41D0D3D-A4BF-4C95-9437-20BAD4673386}" destId="{1D8FBC40-1E20-4BC4-B0FD-96F148F1528D}" srcOrd="1" destOrd="0" presId="urn:microsoft.com/office/officeart/2005/8/layout/radial2"/>
    <dgm:cxn modelId="{90D24451-96CF-4EB1-A449-40472D755889}" type="presParOf" srcId="{359D13EB-AAB8-4443-9D19-B9C727E40DFF}" destId="{5F0259EE-982C-4D8F-A372-8875949B2CAB}" srcOrd="9" destOrd="0" presId="urn:microsoft.com/office/officeart/2005/8/layout/radial2"/>
    <dgm:cxn modelId="{456D3DC3-BC07-4DEE-B16D-6B632C2A7196}" type="presParOf" srcId="{359D13EB-AAB8-4443-9D19-B9C727E40DFF}" destId="{6D81D514-8943-47B7-B87B-EC663F49C7AC}" srcOrd="10" destOrd="0" presId="urn:microsoft.com/office/officeart/2005/8/layout/radial2"/>
    <dgm:cxn modelId="{5213F1C4-086F-4EE9-B2DD-C646884735A0}" type="presParOf" srcId="{6D81D514-8943-47B7-B87B-EC663F49C7AC}" destId="{EC78066A-9B55-4152-9E9D-DDE69B115505}" srcOrd="0" destOrd="0" presId="urn:microsoft.com/office/officeart/2005/8/layout/radial2"/>
    <dgm:cxn modelId="{27A63601-64BC-4A84-83F7-D467D95C5F77}" type="presParOf" srcId="{6D81D514-8943-47B7-B87B-EC663F49C7AC}" destId="{148A2370-18CB-4791-81FC-5B7BC43C69A9}" srcOrd="1" destOrd="0" presId="urn:microsoft.com/office/officeart/2005/8/layout/radial2"/>
    <dgm:cxn modelId="{EFF8AC41-8B3A-4D22-98B5-8116BAF9AD1E}" type="presParOf" srcId="{359D13EB-AAB8-4443-9D19-B9C727E40DFF}" destId="{93D616DF-74AF-4F19-A508-791B10434E94}" srcOrd="11" destOrd="0" presId="urn:microsoft.com/office/officeart/2005/8/layout/radial2"/>
    <dgm:cxn modelId="{88DD3718-BBB7-4FE8-96EB-2C3563B7099D}" type="presParOf" srcId="{359D13EB-AAB8-4443-9D19-B9C727E40DFF}" destId="{473189CF-782E-4A83-A703-8E530EE8E8D6}" srcOrd="12" destOrd="0" presId="urn:microsoft.com/office/officeart/2005/8/layout/radial2"/>
    <dgm:cxn modelId="{7396F81B-832C-47D8-B0BD-9A13EB60428A}" type="presParOf" srcId="{473189CF-782E-4A83-A703-8E530EE8E8D6}" destId="{9B4C8649-4CF6-471A-8E83-0374EE096567}" srcOrd="0" destOrd="0" presId="urn:microsoft.com/office/officeart/2005/8/layout/radial2"/>
    <dgm:cxn modelId="{A9FB4E68-65C4-4375-82B6-FE2747DA2FF6}" type="presParOf" srcId="{473189CF-782E-4A83-A703-8E530EE8E8D6}" destId="{EF6DE3EF-D05E-474B-8C03-78C00FABCFD6}" srcOrd="1" destOrd="0" presId="urn:microsoft.com/office/officeart/2005/8/layout/radial2"/>
    <dgm:cxn modelId="{3EEC58BE-CB72-4C89-B1ED-24589C324A40}" type="presParOf" srcId="{359D13EB-AAB8-4443-9D19-B9C727E40DFF}" destId="{AB97B85F-C10D-4ED9-AE90-5E43177239AF}" srcOrd="13" destOrd="0" presId="urn:microsoft.com/office/officeart/2005/8/layout/radial2"/>
    <dgm:cxn modelId="{D85F3632-94B4-4D38-AD98-89A1602817C2}" type="presParOf" srcId="{359D13EB-AAB8-4443-9D19-B9C727E40DFF}" destId="{76EC1811-7761-415F-B660-BBE4CD399861}" srcOrd="14" destOrd="0" presId="urn:microsoft.com/office/officeart/2005/8/layout/radial2"/>
    <dgm:cxn modelId="{BF861E6C-F1D0-4241-AD07-1ACB65DF5656}" type="presParOf" srcId="{76EC1811-7761-415F-B660-BBE4CD399861}" destId="{A5FD44AE-64BF-423D-9EEA-DBA6FB144B55}" srcOrd="0" destOrd="0" presId="urn:microsoft.com/office/officeart/2005/8/layout/radial2"/>
    <dgm:cxn modelId="{61944B41-3D36-4F06-A7FD-31B7FA3A4244}" type="presParOf" srcId="{76EC1811-7761-415F-B660-BBE4CD399861}" destId="{034B8FD9-9536-4514-8B35-03066060923C}" srcOrd="1" destOrd="0" presId="urn:microsoft.com/office/officeart/2005/8/layout/radial2"/>
    <dgm:cxn modelId="{62B94FF0-A018-4BFD-9EF8-542AB6A97D63}" type="presParOf" srcId="{359D13EB-AAB8-4443-9D19-B9C727E40DFF}" destId="{1154CC89-9656-470F-BAE7-918C449D837B}" srcOrd="15" destOrd="0" presId="urn:microsoft.com/office/officeart/2005/8/layout/radial2"/>
    <dgm:cxn modelId="{9F61D2DF-7FBA-428E-A6EA-646ABCDD37BC}" type="presParOf" srcId="{359D13EB-AAB8-4443-9D19-B9C727E40DFF}" destId="{24307CE5-8D06-4060-9E5D-735D1B73B6D7}" srcOrd="16" destOrd="0" presId="urn:microsoft.com/office/officeart/2005/8/layout/radial2"/>
    <dgm:cxn modelId="{BD2176E1-D83B-456C-B581-95537B811B21}" type="presParOf" srcId="{24307CE5-8D06-4060-9E5D-735D1B73B6D7}" destId="{F9245225-DACD-4A12-B000-8C131B1D24C9}" srcOrd="0" destOrd="0" presId="urn:microsoft.com/office/officeart/2005/8/layout/radial2"/>
    <dgm:cxn modelId="{08C4AC57-006E-45D3-8E7C-4171EA40F320}" type="presParOf" srcId="{24307CE5-8D06-4060-9E5D-735D1B73B6D7}" destId="{3AEB5E74-E392-41F9-8BEB-7DEAD362135E}" srcOrd="1" destOrd="0" presId="urn:microsoft.com/office/officeart/2005/8/layout/radial2"/>
    <dgm:cxn modelId="{0D1AC180-04FC-4070-9EC1-9F52AB5F876D}" type="presParOf" srcId="{359D13EB-AAB8-4443-9D19-B9C727E40DFF}" destId="{F54C17BA-5DEB-46A9-BA2E-50160CEEB7FE}" srcOrd="17" destOrd="0" presId="urn:microsoft.com/office/officeart/2005/8/layout/radial2"/>
    <dgm:cxn modelId="{187D8B61-D776-4FB3-94E6-81ACD70D95B6}" type="presParOf" srcId="{359D13EB-AAB8-4443-9D19-B9C727E40DFF}" destId="{DFE34733-5D89-4C4F-91E0-5AC8A6ACDAD3}" srcOrd="18" destOrd="0" presId="urn:microsoft.com/office/officeart/2005/8/layout/radial2"/>
    <dgm:cxn modelId="{FA8B4311-C13F-4D79-97EB-6B01039BB0AF}" type="presParOf" srcId="{DFE34733-5D89-4C4F-91E0-5AC8A6ACDAD3}" destId="{C599B51A-072E-4B78-A219-EBE78DB64301}" srcOrd="0" destOrd="0" presId="urn:microsoft.com/office/officeart/2005/8/layout/radial2"/>
    <dgm:cxn modelId="{C788DAC5-DADF-475C-899B-ADCD7C4E0DDB}" type="presParOf" srcId="{DFE34733-5D89-4C4F-91E0-5AC8A6ACDAD3}" destId="{DFAEDBBC-1FCC-4A04-A839-A17C29A69327}" srcOrd="1" destOrd="0" presId="urn:microsoft.com/office/officeart/2005/8/layout/radial2"/>
    <dgm:cxn modelId="{C76DC074-6ABD-45E0-9CD5-907E129CC818}" type="presParOf" srcId="{359D13EB-AAB8-4443-9D19-B9C727E40DFF}" destId="{D1C22FB5-BEC3-4461-8458-258D97497F62}" srcOrd="19" destOrd="0" presId="urn:microsoft.com/office/officeart/2005/8/layout/radial2"/>
    <dgm:cxn modelId="{24008AC0-DA76-4217-BA3D-9D841880267C}" type="presParOf" srcId="{359D13EB-AAB8-4443-9D19-B9C727E40DFF}" destId="{488FF574-1761-4DC0-8E04-BC0D5127CB7F}" srcOrd="20" destOrd="0" presId="urn:microsoft.com/office/officeart/2005/8/layout/radial2"/>
    <dgm:cxn modelId="{45CA0E03-77DC-4D70-A9F9-D6031D9A81C8}" type="presParOf" srcId="{488FF574-1761-4DC0-8E04-BC0D5127CB7F}" destId="{8F0620EC-7FD8-48D3-BF21-BC41CD9B9254}" srcOrd="0" destOrd="0" presId="urn:microsoft.com/office/officeart/2005/8/layout/radial2"/>
    <dgm:cxn modelId="{0E279C2A-409A-4D2F-9D63-988549BA6394}" type="presParOf" srcId="{488FF574-1761-4DC0-8E04-BC0D5127CB7F}" destId="{24ABDF1D-2F97-483F-9EE7-46040B7ECD09}" srcOrd="1" destOrd="0" presId="urn:microsoft.com/office/officeart/2005/8/layout/radial2"/>
    <dgm:cxn modelId="{989A7FB6-BCB6-433E-92A6-FEE364533D4B}" type="presParOf" srcId="{359D13EB-AAB8-4443-9D19-B9C727E40DFF}" destId="{72BFE7BF-82F9-41C8-AEF5-EA960B2C26E1}" srcOrd="21" destOrd="0" presId="urn:microsoft.com/office/officeart/2005/8/layout/radial2"/>
    <dgm:cxn modelId="{1AC39EEE-F0F6-433D-B0FC-AAF5B2081518}" type="presParOf" srcId="{359D13EB-AAB8-4443-9D19-B9C727E40DFF}" destId="{316986F5-FBA7-4C36-85E7-80D0CBF36240}" srcOrd="22" destOrd="0" presId="urn:microsoft.com/office/officeart/2005/8/layout/radial2"/>
    <dgm:cxn modelId="{9CBAA0C7-2780-4165-82D0-E8DCD87076E3}" type="presParOf" srcId="{316986F5-FBA7-4C36-85E7-80D0CBF36240}" destId="{792C9FD9-9030-4106-953C-0845DA314420}" srcOrd="0" destOrd="0" presId="urn:microsoft.com/office/officeart/2005/8/layout/radial2"/>
    <dgm:cxn modelId="{7D7321C4-068D-4740-BC14-9603C9A115D1}" type="presParOf" srcId="{316986F5-FBA7-4C36-85E7-80D0CBF36240}" destId="{7740D6E9-DE3F-4A73-B872-BE26E76D64A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EB6CC0-ADB3-4194-B334-C74481F43C2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502859-2904-4845-B1DB-8097167B41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6FA19243-B2D0-4EDF-99B6-BCFE6360F364}" type="parTrans" cxnId="{1130E248-97E9-4D3F-AE98-338945B1A11B}">
      <dgm:prSet/>
      <dgm:spPr/>
      <dgm:t>
        <a:bodyPr/>
        <a:lstStyle/>
        <a:p>
          <a:endParaRPr lang="en-US"/>
        </a:p>
      </dgm:t>
    </dgm:pt>
    <dgm:pt modelId="{8CDB80A9-C3A9-4609-969A-C1F7E2512BCA}" type="sibTrans" cxnId="{1130E248-97E9-4D3F-AE98-338945B1A11B}">
      <dgm:prSet/>
      <dgm:spPr/>
      <dgm:t>
        <a:bodyPr/>
        <a:lstStyle/>
        <a:p>
          <a:endParaRPr lang="en-US"/>
        </a:p>
      </dgm:t>
    </dgm:pt>
    <dgm:pt modelId="{CD274344-4DE6-4CAB-873A-244F46D74D8B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164F6E83-099A-4CAA-B89D-9C55EA111218}" type="parTrans" cxnId="{C61107E6-BD17-44E1-AA18-9332F4C97445}">
      <dgm:prSet/>
      <dgm:spPr/>
      <dgm:t>
        <a:bodyPr/>
        <a:lstStyle/>
        <a:p>
          <a:endParaRPr lang="en-US"/>
        </a:p>
      </dgm:t>
    </dgm:pt>
    <dgm:pt modelId="{E1879640-0D57-488D-835F-F31B4EE8125F}" type="sibTrans" cxnId="{C61107E6-BD17-44E1-AA18-9332F4C97445}">
      <dgm:prSet/>
      <dgm:spPr/>
      <dgm:t>
        <a:bodyPr/>
        <a:lstStyle/>
        <a:p>
          <a:endParaRPr lang="en-US"/>
        </a:p>
      </dgm:t>
    </dgm:pt>
    <dgm:pt modelId="{CB7DDB27-3A29-4847-8B22-2372103EE529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48F49583-D5B2-4D53-914D-9B33C1492B56}" type="parTrans" cxnId="{48328A77-B9E1-4C10-9FEC-2DD7DCA6F839}">
      <dgm:prSet/>
      <dgm:spPr/>
      <dgm:t>
        <a:bodyPr/>
        <a:lstStyle/>
        <a:p>
          <a:endParaRPr lang="en-US"/>
        </a:p>
      </dgm:t>
    </dgm:pt>
    <dgm:pt modelId="{D500C5F1-6980-4B8B-B059-10A68DEDB337}" type="sibTrans" cxnId="{48328A77-B9E1-4C10-9FEC-2DD7DCA6F839}">
      <dgm:prSet/>
      <dgm:spPr/>
      <dgm:t>
        <a:bodyPr/>
        <a:lstStyle/>
        <a:p>
          <a:endParaRPr lang="en-US"/>
        </a:p>
      </dgm:t>
    </dgm:pt>
    <dgm:pt modelId="{C77E583F-5519-449E-AAD0-4BC2BC6288E3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E709A82E-9C83-4632-A5BE-7C9605C4ED85}" type="parTrans" cxnId="{01033598-3AD7-4E21-A133-5C849D2FBB67}">
      <dgm:prSet/>
      <dgm:spPr/>
      <dgm:t>
        <a:bodyPr/>
        <a:lstStyle/>
        <a:p>
          <a:endParaRPr lang="en-US"/>
        </a:p>
      </dgm:t>
    </dgm:pt>
    <dgm:pt modelId="{193E4A88-8414-46DC-BE02-D5636C63E4D8}" type="sibTrans" cxnId="{01033598-3AD7-4E21-A133-5C849D2FBB67}">
      <dgm:prSet/>
      <dgm:spPr/>
      <dgm:t>
        <a:bodyPr/>
        <a:lstStyle/>
        <a:p>
          <a:endParaRPr lang="en-US"/>
        </a:p>
      </dgm:t>
    </dgm:pt>
    <dgm:pt modelId="{6432B73D-760A-4569-8328-C76602528D7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 smtClean="0"/>
        </a:p>
        <a:p>
          <a:r>
            <a:rPr lang="en-US" dirty="0" smtClean="0"/>
            <a:t>2		</a:t>
          </a:r>
          <a:endParaRPr lang="en-US" dirty="0"/>
        </a:p>
      </dgm:t>
    </dgm:pt>
    <dgm:pt modelId="{ABA8BA5B-B4FB-49B3-8CB9-0417BEBBBB9A}" type="parTrans" cxnId="{D3828984-0ED0-4403-8E90-A9D99AB5182C}">
      <dgm:prSet/>
      <dgm:spPr/>
      <dgm:t>
        <a:bodyPr/>
        <a:lstStyle/>
        <a:p>
          <a:endParaRPr lang="en-US"/>
        </a:p>
      </dgm:t>
    </dgm:pt>
    <dgm:pt modelId="{236DCA7C-63C7-44C7-B5E9-815531BCBFC2}" type="sibTrans" cxnId="{D3828984-0ED0-4403-8E90-A9D99AB5182C}">
      <dgm:prSet/>
      <dgm:spPr/>
      <dgm:t>
        <a:bodyPr/>
        <a:lstStyle/>
        <a:p>
          <a:endParaRPr lang="en-US"/>
        </a:p>
      </dgm:t>
    </dgm:pt>
    <dgm:pt modelId="{D3CB3BA3-95BE-4B06-87EC-3128143106FE}">
      <dgm:prSet phldrT="[Text]"/>
      <dgm:spPr/>
      <dgm:t>
        <a:bodyPr/>
        <a:lstStyle/>
        <a:p>
          <a:r>
            <a:rPr lang="en-US" dirty="0" smtClean="0"/>
            <a:t>NOT</a:t>
          </a:r>
          <a:endParaRPr lang="en-US" dirty="0"/>
        </a:p>
      </dgm:t>
    </dgm:pt>
    <dgm:pt modelId="{9B62DF2C-62C1-4EA9-A6EF-367468120345}" type="parTrans" cxnId="{FE708032-85CB-4E24-B90E-302C702E19F5}">
      <dgm:prSet/>
      <dgm:spPr/>
      <dgm:t>
        <a:bodyPr/>
        <a:lstStyle/>
        <a:p>
          <a:endParaRPr lang="en-US"/>
        </a:p>
      </dgm:t>
    </dgm:pt>
    <dgm:pt modelId="{8DB329B2-60CA-47D5-9604-9D3693D0C632}" type="sibTrans" cxnId="{FE708032-85CB-4E24-B90E-302C702E19F5}">
      <dgm:prSet/>
      <dgm:spPr/>
      <dgm:t>
        <a:bodyPr/>
        <a:lstStyle/>
        <a:p>
          <a:endParaRPr lang="en-US"/>
        </a:p>
      </dgm:t>
    </dgm:pt>
    <dgm:pt modelId="{410E7C2B-782B-49CD-AFFB-E1A4332C6E03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 dirty="0" smtClean="0"/>
            <a:t>12</a:t>
          </a:r>
        </a:p>
        <a:p>
          <a:r>
            <a:rPr lang="en-US" dirty="0" smtClean="0"/>
            <a:t>2	2</a:t>
          </a:r>
        </a:p>
        <a:p>
          <a:r>
            <a:rPr lang="en-US" dirty="0" smtClean="0"/>
            <a:t>	2</a:t>
          </a:r>
          <a:endParaRPr lang="en-US" dirty="0"/>
        </a:p>
      </dgm:t>
    </dgm:pt>
    <dgm:pt modelId="{AF429E4D-D42E-439A-9442-8E2B98E4D73C}" type="parTrans" cxnId="{1D5ED388-8601-404F-88B9-5C57EAA249D4}">
      <dgm:prSet/>
      <dgm:spPr/>
      <dgm:t>
        <a:bodyPr/>
        <a:lstStyle/>
        <a:p>
          <a:endParaRPr lang="en-US"/>
        </a:p>
      </dgm:t>
    </dgm:pt>
    <dgm:pt modelId="{DF7DA845-F471-492A-ACF9-D575F637F8CF}" type="sibTrans" cxnId="{1D5ED388-8601-404F-88B9-5C57EAA249D4}">
      <dgm:prSet/>
      <dgm:spPr/>
      <dgm:t>
        <a:bodyPr/>
        <a:lstStyle/>
        <a:p>
          <a:endParaRPr lang="en-US"/>
        </a:p>
      </dgm:t>
    </dgm:pt>
    <dgm:pt modelId="{52C3B88D-484F-4011-A50D-85E5D0B57E61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7CAB725-624B-43C7-9B51-8CBA8A650964}" type="parTrans" cxnId="{66B3D935-A535-4B13-9B12-38DE9DF1119B}">
      <dgm:prSet/>
      <dgm:spPr/>
      <dgm:t>
        <a:bodyPr/>
        <a:lstStyle/>
        <a:p>
          <a:endParaRPr lang="en-US"/>
        </a:p>
      </dgm:t>
    </dgm:pt>
    <dgm:pt modelId="{78225D6F-4A38-440B-9FF0-D7F770918C68}" type="sibTrans" cxnId="{66B3D935-A535-4B13-9B12-38DE9DF1119B}">
      <dgm:prSet/>
      <dgm:spPr/>
      <dgm:t>
        <a:bodyPr/>
        <a:lstStyle/>
        <a:p>
          <a:endParaRPr lang="en-US"/>
        </a:p>
      </dgm:t>
    </dgm:pt>
    <dgm:pt modelId="{CF32F0CD-1A47-48E6-B3EB-588445C8ECC9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CDA3616-5B97-43C9-AC78-388895EED79B}" type="parTrans" cxnId="{DD047977-3F59-4906-B7AF-FB42BB962A91}">
      <dgm:prSet/>
      <dgm:spPr/>
      <dgm:t>
        <a:bodyPr/>
        <a:lstStyle/>
        <a:p>
          <a:endParaRPr lang="en-US"/>
        </a:p>
      </dgm:t>
    </dgm:pt>
    <dgm:pt modelId="{B9DC8067-A2E1-41BB-974B-5688AC9CC6FB}" type="sibTrans" cxnId="{DD047977-3F59-4906-B7AF-FB42BB962A91}">
      <dgm:prSet/>
      <dgm:spPr/>
      <dgm:t>
        <a:bodyPr/>
        <a:lstStyle/>
        <a:p>
          <a:endParaRPr lang="en-US"/>
        </a:p>
      </dgm:t>
    </dgm:pt>
    <dgm:pt modelId="{87C0345E-5521-4F75-BF74-1928314FCE52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7B0C7D5C-635B-445D-B898-29AE4BD1E962}" type="parTrans" cxnId="{9E32BE45-6B00-4C91-BEC9-A4A7DF4B6DB3}">
      <dgm:prSet/>
      <dgm:spPr/>
      <dgm:t>
        <a:bodyPr/>
        <a:lstStyle/>
        <a:p>
          <a:endParaRPr lang="en-US"/>
        </a:p>
      </dgm:t>
    </dgm:pt>
    <dgm:pt modelId="{26A7173E-1326-458A-A27C-2D999828F48E}" type="sibTrans" cxnId="{9E32BE45-6B00-4C91-BEC9-A4A7DF4B6DB3}">
      <dgm:prSet/>
      <dgm:spPr/>
      <dgm:t>
        <a:bodyPr/>
        <a:lstStyle/>
        <a:p>
          <a:endParaRPr lang="en-US"/>
        </a:p>
      </dgm:t>
    </dgm:pt>
    <dgm:pt modelId="{A456619D-D860-4595-95E2-F030B17FA8BD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31E692A-7248-4A7E-B833-1A2F07D6BA4B}" type="parTrans" cxnId="{82E20149-5DC2-4807-B76D-12C4DAB0CD90}">
      <dgm:prSet/>
      <dgm:spPr/>
      <dgm:t>
        <a:bodyPr/>
        <a:lstStyle/>
        <a:p>
          <a:endParaRPr lang="en-US"/>
        </a:p>
      </dgm:t>
    </dgm:pt>
    <dgm:pt modelId="{82C80556-E0AA-444A-AB75-3372769B1B01}" type="sibTrans" cxnId="{82E20149-5DC2-4807-B76D-12C4DAB0CD90}">
      <dgm:prSet/>
      <dgm:spPr/>
      <dgm:t>
        <a:bodyPr/>
        <a:lstStyle/>
        <a:p>
          <a:endParaRPr lang="en-US"/>
        </a:p>
      </dgm:t>
    </dgm:pt>
    <dgm:pt modelId="{A488E2FF-CBAF-4E24-9444-6464B4B14CA7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1790411F-039C-4FC9-976A-D2CC429CEE27}" type="parTrans" cxnId="{EFBD319F-CC41-4466-9D3A-F4CCCA1CAD57}">
      <dgm:prSet/>
      <dgm:spPr/>
      <dgm:t>
        <a:bodyPr/>
        <a:lstStyle/>
        <a:p>
          <a:endParaRPr lang="en-US"/>
        </a:p>
      </dgm:t>
    </dgm:pt>
    <dgm:pt modelId="{ECB8B1F2-DA05-4F01-96DA-45E2F78D3C1B}" type="sibTrans" cxnId="{EFBD319F-CC41-4466-9D3A-F4CCCA1CAD57}">
      <dgm:prSet/>
      <dgm:spPr/>
      <dgm:t>
        <a:bodyPr/>
        <a:lstStyle/>
        <a:p>
          <a:endParaRPr lang="en-US"/>
        </a:p>
      </dgm:t>
    </dgm:pt>
    <dgm:pt modelId="{AC7CAEAE-5784-4926-A926-AACFC39274DB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663C7D95-2FE6-4274-B113-4EDA93082041}" type="parTrans" cxnId="{2B84AB6D-DC20-466A-987D-2C0B13ED1AAD}">
      <dgm:prSet/>
      <dgm:spPr/>
      <dgm:t>
        <a:bodyPr/>
        <a:lstStyle/>
        <a:p>
          <a:endParaRPr lang="en-US"/>
        </a:p>
      </dgm:t>
    </dgm:pt>
    <dgm:pt modelId="{4D0D0A0E-0292-4699-AC15-8E82AD608E63}" type="sibTrans" cxnId="{2B84AB6D-DC20-466A-987D-2C0B13ED1AAD}">
      <dgm:prSet/>
      <dgm:spPr/>
      <dgm:t>
        <a:bodyPr/>
        <a:lstStyle/>
        <a:p>
          <a:endParaRPr lang="en-US"/>
        </a:p>
      </dgm:t>
    </dgm:pt>
    <dgm:pt modelId="{4FB0E587-09CE-4108-AB5C-27B0A2A6133E}" type="pres">
      <dgm:prSet presAssocID="{62EB6CC0-ADB3-4194-B334-C74481F43C2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359D13EB-AAB8-4443-9D19-B9C727E40DFF}" type="pres">
      <dgm:prSet presAssocID="{62EB6CC0-ADB3-4194-B334-C74481F43C29}" presName="cycle" presStyleCnt="0"/>
      <dgm:spPr/>
    </dgm:pt>
    <dgm:pt modelId="{D30064E6-F509-47B7-B012-CC4724795F0F}" type="pres">
      <dgm:prSet presAssocID="{62EB6CC0-ADB3-4194-B334-C74481F43C29}" presName="centerShape" presStyleCnt="0"/>
      <dgm:spPr/>
    </dgm:pt>
    <dgm:pt modelId="{4A73E547-3AC3-48AF-9321-0CED2CF1B308}" type="pres">
      <dgm:prSet presAssocID="{62EB6CC0-ADB3-4194-B334-C74481F43C29}" presName="connSite" presStyleLbl="node1" presStyleIdx="0" presStyleCnt="11"/>
      <dgm:spPr/>
    </dgm:pt>
    <dgm:pt modelId="{C3F32FEF-4AC2-477A-8E65-FE99CBBBFEE0}" type="pres">
      <dgm:prSet presAssocID="{62EB6CC0-ADB3-4194-B334-C74481F43C29}" presName="visible" presStyleLbl="node1" presStyleIdx="0" presStyleCnt="11"/>
      <dgm:spPr/>
    </dgm:pt>
    <dgm:pt modelId="{88850024-1CFD-453D-A19D-640FD6E3AD50}" type="pres">
      <dgm:prSet presAssocID="{6FA19243-B2D0-4EDF-99B6-BCFE6360F364}" presName="Name25" presStyleLbl="parChTrans1D1" presStyleIdx="0" presStyleCnt="10"/>
      <dgm:spPr/>
    </dgm:pt>
    <dgm:pt modelId="{9DF59F9B-0531-48A2-BEBF-AD3AA81A2AEF}" type="pres">
      <dgm:prSet presAssocID="{BF502859-2904-4845-B1DB-8097167B4101}" presName="node" presStyleCnt="0"/>
      <dgm:spPr/>
    </dgm:pt>
    <dgm:pt modelId="{6FCA2629-4016-48B7-A4D3-5DF42EDDD2D2}" type="pres">
      <dgm:prSet presAssocID="{BF502859-2904-4845-B1DB-8097167B4101}" presName="parentNode" presStyleLbl="node1" presStyleIdx="1" presStyleCnt="11" custLinFactNeighborY="-5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97B46E-AB12-4ADD-97C8-B63F3552E4C8}" type="pres">
      <dgm:prSet presAssocID="{BF502859-2904-4845-B1DB-8097167B4101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1A307-DEE7-4459-94A8-BD914A2935E0}" type="pres">
      <dgm:prSet presAssocID="{48F49583-D5B2-4D53-914D-9B33C1492B56}" presName="Name25" presStyleLbl="parChTrans1D1" presStyleIdx="1" presStyleCnt="10"/>
      <dgm:spPr/>
    </dgm:pt>
    <dgm:pt modelId="{8A672516-5193-4B00-82A5-8F0ABDC0E8B3}" type="pres">
      <dgm:prSet presAssocID="{CB7DDB27-3A29-4847-8B22-2372103EE529}" presName="node" presStyleCnt="0"/>
      <dgm:spPr/>
    </dgm:pt>
    <dgm:pt modelId="{C5AF64E5-E20F-4439-95C5-6AF92E348BF2}" type="pres">
      <dgm:prSet presAssocID="{CB7DDB27-3A29-4847-8B22-2372103EE529}" presName="parentNode" presStyleLbl="node1" presStyleIdx="2" presStyleCnt="11">
        <dgm:presLayoutVars>
          <dgm:chMax val="1"/>
          <dgm:bulletEnabled val="1"/>
        </dgm:presLayoutVars>
      </dgm:prSet>
      <dgm:spPr/>
    </dgm:pt>
    <dgm:pt modelId="{17A6F8ED-0364-466B-8557-D69A149926BD}" type="pres">
      <dgm:prSet presAssocID="{CB7DDB27-3A29-4847-8B22-2372103EE529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01133-1B12-410C-8756-518BFE92C491}" type="pres">
      <dgm:prSet presAssocID="{ABA8BA5B-B4FB-49B3-8CB9-0417BEBBBB9A}" presName="Name25" presStyleLbl="parChTrans1D1" presStyleIdx="2" presStyleCnt="10"/>
      <dgm:spPr/>
    </dgm:pt>
    <dgm:pt modelId="{399FCADA-A387-4E58-8C31-82F04C51C3F1}" type="pres">
      <dgm:prSet presAssocID="{6432B73D-760A-4569-8328-C76602528D7F}" presName="node" presStyleCnt="0"/>
      <dgm:spPr/>
    </dgm:pt>
    <dgm:pt modelId="{2D269B46-1D32-48BB-B55E-167F46620895}" type="pres">
      <dgm:prSet presAssocID="{6432B73D-760A-4569-8328-C76602528D7F}" presName="parentNode" presStyleLbl="node1" presStyleIdx="3" presStyleCnt="11">
        <dgm:presLayoutVars>
          <dgm:chMax val="1"/>
          <dgm:bulletEnabled val="1"/>
        </dgm:presLayoutVars>
      </dgm:prSet>
      <dgm:spPr/>
    </dgm:pt>
    <dgm:pt modelId="{AE56B63C-20E8-44F5-A10C-77020198B56C}" type="pres">
      <dgm:prSet presAssocID="{6432B73D-760A-4569-8328-C76602528D7F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D5535C-6581-4944-A385-D701B08C5882}" type="pres">
      <dgm:prSet presAssocID="{663C7D95-2FE6-4274-B113-4EDA93082041}" presName="Name25" presStyleLbl="parChTrans1D1" presStyleIdx="3" presStyleCnt="10"/>
      <dgm:spPr/>
    </dgm:pt>
    <dgm:pt modelId="{69A21A55-9754-4597-9CB7-9C7AA3C7DCA9}" type="pres">
      <dgm:prSet presAssocID="{AC7CAEAE-5784-4926-A926-AACFC39274DB}" presName="node" presStyleCnt="0"/>
      <dgm:spPr/>
    </dgm:pt>
    <dgm:pt modelId="{AA96EC5F-2A1E-4590-8F4F-1A67F5119000}" type="pres">
      <dgm:prSet presAssocID="{AC7CAEAE-5784-4926-A926-AACFC39274DB}" presName="parentNode" presStyleLbl="node1" presStyleIdx="4" presStyleCnt="11" custLinFactNeighborY="-5000">
        <dgm:presLayoutVars>
          <dgm:chMax val="1"/>
          <dgm:bulletEnabled val="1"/>
        </dgm:presLayoutVars>
      </dgm:prSet>
      <dgm:spPr/>
    </dgm:pt>
    <dgm:pt modelId="{4F0C124F-5243-4A8F-835D-9833994E8D4A}" type="pres">
      <dgm:prSet presAssocID="{AC7CAEAE-5784-4926-A926-AACFC39274DB}" presName="childNode" presStyleLbl="revTx" presStyleIdx="2" presStyleCnt="3">
        <dgm:presLayoutVars>
          <dgm:bulletEnabled val="1"/>
        </dgm:presLayoutVars>
      </dgm:prSet>
      <dgm:spPr/>
    </dgm:pt>
    <dgm:pt modelId="{93D616DF-74AF-4F19-A508-791B10434E94}" type="pres">
      <dgm:prSet presAssocID="{AF429E4D-D42E-439A-9442-8E2B98E4D73C}" presName="Name25" presStyleLbl="parChTrans1D1" presStyleIdx="4" presStyleCnt="10"/>
      <dgm:spPr/>
    </dgm:pt>
    <dgm:pt modelId="{473189CF-782E-4A83-A703-8E530EE8E8D6}" type="pres">
      <dgm:prSet presAssocID="{410E7C2B-782B-49CD-AFFB-E1A4332C6E03}" presName="node" presStyleCnt="0"/>
      <dgm:spPr/>
    </dgm:pt>
    <dgm:pt modelId="{9B4C8649-4CF6-471A-8E83-0374EE096567}" type="pres">
      <dgm:prSet presAssocID="{410E7C2B-782B-49CD-AFFB-E1A4332C6E03}" presName="parentNode" presStyleLbl="node1" presStyleIdx="5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6DE3EF-D05E-474B-8C03-78C00FABCFD6}" type="pres">
      <dgm:prSet presAssocID="{410E7C2B-782B-49CD-AFFB-E1A4332C6E03}" presName="childNode" presStyleLbl="revTx" presStyleIdx="2" presStyleCnt="3">
        <dgm:presLayoutVars>
          <dgm:bulletEnabled val="1"/>
        </dgm:presLayoutVars>
      </dgm:prSet>
      <dgm:spPr/>
    </dgm:pt>
    <dgm:pt modelId="{AB97B85F-C10D-4ED9-AE90-5E43177239AF}" type="pres">
      <dgm:prSet presAssocID="{A7CAB725-624B-43C7-9B51-8CBA8A650964}" presName="Name25" presStyleLbl="parChTrans1D1" presStyleIdx="5" presStyleCnt="10"/>
      <dgm:spPr/>
    </dgm:pt>
    <dgm:pt modelId="{76EC1811-7761-415F-B660-BBE4CD399861}" type="pres">
      <dgm:prSet presAssocID="{52C3B88D-484F-4011-A50D-85E5D0B57E61}" presName="node" presStyleCnt="0"/>
      <dgm:spPr/>
    </dgm:pt>
    <dgm:pt modelId="{A5FD44AE-64BF-423D-9EEA-DBA6FB144B55}" type="pres">
      <dgm:prSet presAssocID="{52C3B88D-484F-4011-A50D-85E5D0B57E61}" presName="parentNode" presStyleLbl="node1" presStyleIdx="6" presStyleCnt="11">
        <dgm:presLayoutVars>
          <dgm:chMax val="1"/>
          <dgm:bulletEnabled val="1"/>
        </dgm:presLayoutVars>
      </dgm:prSet>
      <dgm:spPr/>
    </dgm:pt>
    <dgm:pt modelId="{034B8FD9-9536-4514-8B35-03066060923C}" type="pres">
      <dgm:prSet presAssocID="{52C3B88D-484F-4011-A50D-85E5D0B57E61}" presName="childNode" presStyleLbl="revTx" presStyleIdx="2" presStyleCnt="3">
        <dgm:presLayoutVars>
          <dgm:bulletEnabled val="1"/>
        </dgm:presLayoutVars>
      </dgm:prSet>
      <dgm:spPr/>
    </dgm:pt>
    <dgm:pt modelId="{1154CC89-9656-470F-BAE7-918C449D837B}" type="pres">
      <dgm:prSet presAssocID="{BCDA3616-5B97-43C9-AC78-388895EED79B}" presName="Name25" presStyleLbl="parChTrans1D1" presStyleIdx="6" presStyleCnt="10"/>
      <dgm:spPr/>
    </dgm:pt>
    <dgm:pt modelId="{24307CE5-8D06-4060-9E5D-735D1B73B6D7}" type="pres">
      <dgm:prSet presAssocID="{CF32F0CD-1A47-48E6-B3EB-588445C8ECC9}" presName="node" presStyleCnt="0"/>
      <dgm:spPr/>
    </dgm:pt>
    <dgm:pt modelId="{F9245225-DACD-4A12-B000-8C131B1D24C9}" type="pres">
      <dgm:prSet presAssocID="{CF32F0CD-1A47-48E6-B3EB-588445C8ECC9}" presName="parentNode" presStyleLbl="node1" presStyleIdx="7" presStyleCnt="11">
        <dgm:presLayoutVars>
          <dgm:chMax val="1"/>
          <dgm:bulletEnabled val="1"/>
        </dgm:presLayoutVars>
      </dgm:prSet>
      <dgm:spPr/>
    </dgm:pt>
    <dgm:pt modelId="{3AEB5E74-E392-41F9-8BEB-7DEAD362135E}" type="pres">
      <dgm:prSet presAssocID="{CF32F0CD-1A47-48E6-B3EB-588445C8ECC9}" presName="childNode" presStyleLbl="revTx" presStyleIdx="2" presStyleCnt="3">
        <dgm:presLayoutVars>
          <dgm:bulletEnabled val="1"/>
        </dgm:presLayoutVars>
      </dgm:prSet>
      <dgm:spPr/>
    </dgm:pt>
    <dgm:pt modelId="{87C87086-A7A6-4693-A2BE-561536098EF4}" type="pres">
      <dgm:prSet presAssocID="{7B0C7D5C-635B-445D-B898-29AE4BD1E962}" presName="Name25" presStyleLbl="parChTrans1D1" presStyleIdx="7" presStyleCnt="10"/>
      <dgm:spPr/>
    </dgm:pt>
    <dgm:pt modelId="{2F5BE8C1-B783-451E-8FD0-57CDDDDBC53F}" type="pres">
      <dgm:prSet presAssocID="{87C0345E-5521-4F75-BF74-1928314FCE52}" presName="node" presStyleCnt="0"/>
      <dgm:spPr/>
    </dgm:pt>
    <dgm:pt modelId="{0974AE6F-8FA5-41FF-A9F6-77B62CBD8394}" type="pres">
      <dgm:prSet presAssocID="{87C0345E-5521-4F75-BF74-1928314FCE52}" presName="parentNode" presStyleLbl="node1" presStyleIdx="8" presStyleCnt="11">
        <dgm:presLayoutVars>
          <dgm:chMax val="1"/>
          <dgm:bulletEnabled val="1"/>
        </dgm:presLayoutVars>
      </dgm:prSet>
      <dgm:spPr/>
    </dgm:pt>
    <dgm:pt modelId="{7593EEFE-A530-4CDA-9E17-0348A07F8D3D}" type="pres">
      <dgm:prSet presAssocID="{87C0345E-5521-4F75-BF74-1928314FCE52}" presName="childNode" presStyleLbl="revTx" presStyleIdx="2" presStyleCnt="3">
        <dgm:presLayoutVars>
          <dgm:bulletEnabled val="1"/>
        </dgm:presLayoutVars>
      </dgm:prSet>
      <dgm:spPr/>
    </dgm:pt>
    <dgm:pt modelId="{72BFE7BF-82F9-41C8-AEF5-EA960B2C26E1}" type="pres">
      <dgm:prSet presAssocID="{B31E692A-7248-4A7E-B833-1A2F07D6BA4B}" presName="Name25" presStyleLbl="parChTrans1D1" presStyleIdx="8" presStyleCnt="10"/>
      <dgm:spPr/>
    </dgm:pt>
    <dgm:pt modelId="{316986F5-FBA7-4C36-85E7-80D0CBF36240}" type="pres">
      <dgm:prSet presAssocID="{A456619D-D860-4595-95E2-F030B17FA8BD}" presName="node" presStyleCnt="0"/>
      <dgm:spPr/>
    </dgm:pt>
    <dgm:pt modelId="{792C9FD9-9030-4106-953C-0845DA314420}" type="pres">
      <dgm:prSet presAssocID="{A456619D-D860-4595-95E2-F030B17FA8BD}" presName="parentNode" presStyleLbl="node1" presStyleIdx="9" presStyleCnt="11">
        <dgm:presLayoutVars>
          <dgm:chMax val="1"/>
          <dgm:bulletEnabled val="1"/>
        </dgm:presLayoutVars>
      </dgm:prSet>
      <dgm:spPr/>
    </dgm:pt>
    <dgm:pt modelId="{7740D6E9-DE3F-4A73-B872-BE26E76D64AB}" type="pres">
      <dgm:prSet presAssocID="{A456619D-D860-4595-95E2-F030B17FA8BD}" presName="childNode" presStyleLbl="revTx" presStyleIdx="2" presStyleCnt="3">
        <dgm:presLayoutVars>
          <dgm:bulletEnabled val="1"/>
        </dgm:presLayoutVars>
      </dgm:prSet>
      <dgm:spPr/>
    </dgm:pt>
    <dgm:pt modelId="{B77DB324-4DD7-4DB9-9F16-1F32B79381C7}" type="pres">
      <dgm:prSet presAssocID="{1790411F-039C-4FC9-976A-D2CC429CEE27}" presName="Name25" presStyleLbl="parChTrans1D1" presStyleIdx="9" presStyleCnt="10"/>
      <dgm:spPr/>
    </dgm:pt>
    <dgm:pt modelId="{822A2670-350C-4CED-B9F7-1A5E8621021B}" type="pres">
      <dgm:prSet presAssocID="{A488E2FF-CBAF-4E24-9444-6464B4B14CA7}" presName="node" presStyleCnt="0"/>
      <dgm:spPr/>
    </dgm:pt>
    <dgm:pt modelId="{B0BEAE24-7334-4625-B3F7-BC391C22C7A4}" type="pres">
      <dgm:prSet presAssocID="{A488E2FF-CBAF-4E24-9444-6464B4B14CA7}" presName="parentNode" presStyleLbl="node1" presStyleIdx="10" presStyleCnt="11">
        <dgm:presLayoutVars>
          <dgm:chMax val="1"/>
          <dgm:bulletEnabled val="1"/>
        </dgm:presLayoutVars>
      </dgm:prSet>
      <dgm:spPr/>
    </dgm:pt>
    <dgm:pt modelId="{BF4D8A72-CC50-4B21-9879-897713E99D85}" type="pres">
      <dgm:prSet presAssocID="{A488E2FF-CBAF-4E24-9444-6464B4B14CA7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2BD03DD0-7FF8-47BA-9054-B0AEA1F7129C}" type="presOf" srcId="{AF429E4D-D42E-439A-9442-8E2B98E4D73C}" destId="{93D616DF-74AF-4F19-A508-791B10434E94}" srcOrd="0" destOrd="0" presId="urn:microsoft.com/office/officeart/2005/8/layout/radial2"/>
    <dgm:cxn modelId="{C61107E6-BD17-44E1-AA18-9332F4C97445}" srcId="{BF502859-2904-4845-B1DB-8097167B4101}" destId="{CD274344-4DE6-4CAB-873A-244F46D74D8B}" srcOrd="0" destOrd="0" parTransId="{164F6E83-099A-4CAA-B89D-9C55EA111218}" sibTransId="{E1879640-0D57-488D-835F-F31B4EE8125F}"/>
    <dgm:cxn modelId="{2B84AB6D-DC20-466A-987D-2C0B13ED1AAD}" srcId="{62EB6CC0-ADB3-4194-B334-C74481F43C29}" destId="{AC7CAEAE-5784-4926-A926-AACFC39274DB}" srcOrd="3" destOrd="0" parTransId="{663C7D95-2FE6-4274-B113-4EDA93082041}" sibTransId="{4D0D0A0E-0292-4699-AC15-8E82AD608E63}"/>
    <dgm:cxn modelId="{8C25C868-D419-4D29-A8D7-225CFF4B8AC7}" type="presOf" srcId="{6FA19243-B2D0-4EDF-99B6-BCFE6360F364}" destId="{88850024-1CFD-453D-A19D-640FD6E3AD50}" srcOrd="0" destOrd="0" presId="urn:microsoft.com/office/officeart/2005/8/layout/radial2"/>
    <dgm:cxn modelId="{AC0DFCFE-A89A-44DC-A140-60CB56C1CB9C}" type="presOf" srcId="{87C0345E-5521-4F75-BF74-1928314FCE52}" destId="{0974AE6F-8FA5-41FF-A9F6-77B62CBD8394}" srcOrd="0" destOrd="0" presId="urn:microsoft.com/office/officeart/2005/8/layout/radial2"/>
    <dgm:cxn modelId="{CB2434EF-72E9-457A-B0BA-39BD7A2DC904}" type="presOf" srcId="{48F49583-D5B2-4D53-914D-9B33C1492B56}" destId="{0731A307-DEE7-4459-94A8-BD914A2935E0}" srcOrd="0" destOrd="0" presId="urn:microsoft.com/office/officeart/2005/8/layout/radial2"/>
    <dgm:cxn modelId="{CF94EC39-9452-4714-8C1B-01D4B5AC476D}" type="presOf" srcId="{CF32F0CD-1A47-48E6-B3EB-588445C8ECC9}" destId="{F9245225-DACD-4A12-B000-8C131B1D24C9}" srcOrd="0" destOrd="0" presId="urn:microsoft.com/office/officeart/2005/8/layout/radial2"/>
    <dgm:cxn modelId="{1D5ED388-8601-404F-88B9-5C57EAA249D4}" srcId="{62EB6CC0-ADB3-4194-B334-C74481F43C29}" destId="{410E7C2B-782B-49CD-AFFB-E1A4332C6E03}" srcOrd="4" destOrd="0" parTransId="{AF429E4D-D42E-439A-9442-8E2B98E4D73C}" sibTransId="{DF7DA845-F471-492A-ACF9-D575F637F8CF}"/>
    <dgm:cxn modelId="{2380845A-BFE1-417E-875B-584A87008781}" type="presOf" srcId="{A488E2FF-CBAF-4E24-9444-6464B4B14CA7}" destId="{B0BEAE24-7334-4625-B3F7-BC391C22C7A4}" srcOrd="0" destOrd="0" presId="urn:microsoft.com/office/officeart/2005/8/layout/radial2"/>
    <dgm:cxn modelId="{6C25EFC3-B5B9-4EC6-B7D9-F98611DEE76B}" type="presOf" srcId="{A7CAB725-624B-43C7-9B51-8CBA8A650964}" destId="{AB97B85F-C10D-4ED9-AE90-5E43177239AF}" srcOrd="0" destOrd="0" presId="urn:microsoft.com/office/officeart/2005/8/layout/radial2"/>
    <dgm:cxn modelId="{01033598-3AD7-4E21-A133-5C849D2FBB67}" srcId="{CB7DDB27-3A29-4847-8B22-2372103EE529}" destId="{C77E583F-5519-449E-AAD0-4BC2BC6288E3}" srcOrd="0" destOrd="0" parTransId="{E709A82E-9C83-4632-A5BE-7C9605C4ED85}" sibTransId="{193E4A88-8414-46DC-BE02-D5636C63E4D8}"/>
    <dgm:cxn modelId="{9A7B2AE2-90F6-4B95-8BC3-3C0E4992CCDD}" type="presOf" srcId="{410E7C2B-782B-49CD-AFFB-E1A4332C6E03}" destId="{9B4C8649-4CF6-471A-8E83-0374EE096567}" srcOrd="0" destOrd="0" presId="urn:microsoft.com/office/officeart/2005/8/layout/radial2"/>
    <dgm:cxn modelId="{118FEA1E-79ED-492E-99AA-3E7ABE8A98D7}" type="presOf" srcId="{C77E583F-5519-449E-AAD0-4BC2BC6288E3}" destId="{17A6F8ED-0364-466B-8557-D69A149926BD}" srcOrd="0" destOrd="0" presId="urn:microsoft.com/office/officeart/2005/8/layout/radial2"/>
    <dgm:cxn modelId="{E4B84E8E-4302-4219-8B74-A9F4C7F27B20}" type="presOf" srcId="{62EB6CC0-ADB3-4194-B334-C74481F43C29}" destId="{4FB0E587-09CE-4108-AB5C-27B0A2A6133E}" srcOrd="0" destOrd="0" presId="urn:microsoft.com/office/officeart/2005/8/layout/radial2"/>
    <dgm:cxn modelId="{9D39D378-F811-41DA-A2A3-0B94E5E79170}" type="presOf" srcId="{B31E692A-7248-4A7E-B833-1A2F07D6BA4B}" destId="{72BFE7BF-82F9-41C8-AEF5-EA960B2C26E1}" srcOrd="0" destOrd="0" presId="urn:microsoft.com/office/officeart/2005/8/layout/radial2"/>
    <dgm:cxn modelId="{DD047977-3F59-4906-B7AF-FB42BB962A91}" srcId="{62EB6CC0-ADB3-4194-B334-C74481F43C29}" destId="{CF32F0CD-1A47-48E6-B3EB-588445C8ECC9}" srcOrd="6" destOrd="0" parTransId="{BCDA3616-5B97-43C9-AC78-388895EED79B}" sibTransId="{B9DC8067-A2E1-41BB-974B-5688AC9CC6FB}"/>
    <dgm:cxn modelId="{48D7EFDF-1B9F-4618-9AEF-1FA0A78388E1}" type="presOf" srcId="{1790411F-039C-4FC9-976A-D2CC429CEE27}" destId="{B77DB324-4DD7-4DB9-9F16-1F32B79381C7}" srcOrd="0" destOrd="0" presId="urn:microsoft.com/office/officeart/2005/8/layout/radial2"/>
    <dgm:cxn modelId="{03477502-F64D-4C5E-9A79-57A79666B20B}" type="presOf" srcId="{7B0C7D5C-635B-445D-B898-29AE4BD1E962}" destId="{87C87086-A7A6-4693-A2BE-561536098EF4}" srcOrd="0" destOrd="0" presId="urn:microsoft.com/office/officeart/2005/8/layout/radial2"/>
    <dgm:cxn modelId="{D7A55DD2-1CA1-4494-8BAE-B857D7821299}" type="presOf" srcId="{663C7D95-2FE6-4274-B113-4EDA93082041}" destId="{66D5535C-6581-4944-A385-D701B08C5882}" srcOrd="0" destOrd="0" presId="urn:microsoft.com/office/officeart/2005/8/layout/radial2"/>
    <dgm:cxn modelId="{66B3D935-A535-4B13-9B12-38DE9DF1119B}" srcId="{62EB6CC0-ADB3-4194-B334-C74481F43C29}" destId="{52C3B88D-484F-4011-A50D-85E5D0B57E61}" srcOrd="5" destOrd="0" parTransId="{A7CAB725-624B-43C7-9B51-8CBA8A650964}" sibTransId="{78225D6F-4A38-440B-9FF0-D7F770918C68}"/>
    <dgm:cxn modelId="{48328A77-B9E1-4C10-9FEC-2DD7DCA6F839}" srcId="{62EB6CC0-ADB3-4194-B334-C74481F43C29}" destId="{CB7DDB27-3A29-4847-8B22-2372103EE529}" srcOrd="1" destOrd="0" parTransId="{48F49583-D5B2-4D53-914D-9B33C1492B56}" sibTransId="{D500C5F1-6980-4B8B-B059-10A68DEDB337}"/>
    <dgm:cxn modelId="{9E32BE45-6B00-4C91-BEC9-A4A7DF4B6DB3}" srcId="{62EB6CC0-ADB3-4194-B334-C74481F43C29}" destId="{87C0345E-5521-4F75-BF74-1928314FCE52}" srcOrd="7" destOrd="0" parTransId="{7B0C7D5C-635B-445D-B898-29AE4BD1E962}" sibTransId="{26A7173E-1326-458A-A27C-2D999828F48E}"/>
    <dgm:cxn modelId="{977A5151-0946-48FA-ABF3-7C2FE574D437}" type="presOf" srcId="{AC7CAEAE-5784-4926-A926-AACFC39274DB}" destId="{AA96EC5F-2A1E-4590-8F4F-1A67F5119000}" srcOrd="0" destOrd="0" presId="urn:microsoft.com/office/officeart/2005/8/layout/radial2"/>
    <dgm:cxn modelId="{129128FF-E9BA-4127-B2C1-2A1126B5A767}" type="presOf" srcId="{ABA8BA5B-B4FB-49B3-8CB9-0417BEBBBB9A}" destId="{1A301133-1B12-410C-8756-518BFE92C491}" srcOrd="0" destOrd="0" presId="urn:microsoft.com/office/officeart/2005/8/layout/radial2"/>
    <dgm:cxn modelId="{65EA0085-100B-4CED-85C0-47EC0153E0C3}" type="presOf" srcId="{6432B73D-760A-4569-8328-C76602528D7F}" destId="{2D269B46-1D32-48BB-B55E-167F46620895}" srcOrd="0" destOrd="0" presId="urn:microsoft.com/office/officeart/2005/8/layout/radial2"/>
    <dgm:cxn modelId="{FE708032-85CB-4E24-B90E-302C702E19F5}" srcId="{6432B73D-760A-4569-8328-C76602528D7F}" destId="{D3CB3BA3-95BE-4B06-87EC-3128143106FE}" srcOrd="0" destOrd="0" parTransId="{9B62DF2C-62C1-4EA9-A6EF-367468120345}" sibTransId="{8DB329B2-60CA-47D5-9604-9D3693D0C632}"/>
    <dgm:cxn modelId="{F4012F32-F36F-4CCE-A98C-D7E6EAEF65D5}" type="presOf" srcId="{BF502859-2904-4845-B1DB-8097167B4101}" destId="{6FCA2629-4016-48B7-A4D3-5DF42EDDD2D2}" srcOrd="0" destOrd="0" presId="urn:microsoft.com/office/officeart/2005/8/layout/radial2"/>
    <dgm:cxn modelId="{B9BB2B32-4E95-4ECB-B3CA-62C1667217B1}" type="presOf" srcId="{D3CB3BA3-95BE-4B06-87EC-3128143106FE}" destId="{AE56B63C-20E8-44F5-A10C-77020198B56C}" srcOrd="0" destOrd="0" presId="urn:microsoft.com/office/officeart/2005/8/layout/radial2"/>
    <dgm:cxn modelId="{82E20149-5DC2-4807-B76D-12C4DAB0CD90}" srcId="{62EB6CC0-ADB3-4194-B334-C74481F43C29}" destId="{A456619D-D860-4595-95E2-F030B17FA8BD}" srcOrd="8" destOrd="0" parTransId="{B31E692A-7248-4A7E-B833-1A2F07D6BA4B}" sibTransId="{82C80556-E0AA-444A-AB75-3372769B1B01}"/>
    <dgm:cxn modelId="{D3828984-0ED0-4403-8E90-A9D99AB5182C}" srcId="{62EB6CC0-ADB3-4194-B334-C74481F43C29}" destId="{6432B73D-760A-4569-8328-C76602528D7F}" srcOrd="2" destOrd="0" parTransId="{ABA8BA5B-B4FB-49B3-8CB9-0417BEBBBB9A}" sibTransId="{236DCA7C-63C7-44C7-B5E9-815531BCBFC2}"/>
    <dgm:cxn modelId="{F60B6B7B-5EC3-415C-955F-41EC211E026C}" type="presOf" srcId="{CD274344-4DE6-4CAB-873A-244F46D74D8B}" destId="{5397B46E-AB12-4ADD-97C8-B63F3552E4C8}" srcOrd="0" destOrd="0" presId="urn:microsoft.com/office/officeart/2005/8/layout/radial2"/>
    <dgm:cxn modelId="{7C20B06C-134A-4C26-A06E-464A36B9CA3D}" type="presOf" srcId="{CB7DDB27-3A29-4847-8B22-2372103EE529}" destId="{C5AF64E5-E20F-4439-95C5-6AF92E348BF2}" srcOrd="0" destOrd="0" presId="urn:microsoft.com/office/officeart/2005/8/layout/radial2"/>
    <dgm:cxn modelId="{1130E248-97E9-4D3F-AE98-338945B1A11B}" srcId="{62EB6CC0-ADB3-4194-B334-C74481F43C29}" destId="{BF502859-2904-4845-B1DB-8097167B4101}" srcOrd="0" destOrd="0" parTransId="{6FA19243-B2D0-4EDF-99B6-BCFE6360F364}" sibTransId="{8CDB80A9-C3A9-4609-969A-C1F7E2512BCA}"/>
    <dgm:cxn modelId="{99BC2FB1-EB53-4D5A-B2AE-D1A3A642DC06}" type="presOf" srcId="{BCDA3616-5B97-43C9-AC78-388895EED79B}" destId="{1154CC89-9656-470F-BAE7-918C449D837B}" srcOrd="0" destOrd="0" presId="urn:microsoft.com/office/officeart/2005/8/layout/radial2"/>
    <dgm:cxn modelId="{EFBD319F-CC41-4466-9D3A-F4CCCA1CAD57}" srcId="{62EB6CC0-ADB3-4194-B334-C74481F43C29}" destId="{A488E2FF-CBAF-4E24-9444-6464B4B14CA7}" srcOrd="9" destOrd="0" parTransId="{1790411F-039C-4FC9-976A-D2CC429CEE27}" sibTransId="{ECB8B1F2-DA05-4F01-96DA-45E2F78D3C1B}"/>
    <dgm:cxn modelId="{F81C833B-EBE0-43EF-913B-4ED79F090AC4}" type="presOf" srcId="{52C3B88D-484F-4011-A50D-85E5D0B57E61}" destId="{A5FD44AE-64BF-423D-9EEA-DBA6FB144B55}" srcOrd="0" destOrd="0" presId="urn:microsoft.com/office/officeart/2005/8/layout/radial2"/>
    <dgm:cxn modelId="{DDBAD866-1038-4B4A-B978-6BD63B242C68}" type="presOf" srcId="{A456619D-D860-4595-95E2-F030B17FA8BD}" destId="{792C9FD9-9030-4106-953C-0845DA314420}" srcOrd="0" destOrd="0" presId="urn:microsoft.com/office/officeart/2005/8/layout/radial2"/>
    <dgm:cxn modelId="{46223A01-0D2F-45CB-9087-18625277811D}" type="presParOf" srcId="{4FB0E587-09CE-4108-AB5C-27B0A2A6133E}" destId="{359D13EB-AAB8-4443-9D19-B9C727E40DFF}" srcOrd="0" destOrd="0" presId="urn:microsoft.com/office/officeart/2005/8/layout/radial2"/>
    <dgm:cxn modelId="{77A72616-283E-4167-9A44-D105E5202CCF}" type="presParOf" srcId="{359D13EB-AAB8-4443-9D19-B9C727E40DFF}" destId="{D30064E6-F509-47B7-B012-CC4724795F0F}" srcOrd="0" destOrd="0" presId="urn:microsoft.com/office/officeart/2005/8/layout/radial2"/>
    <dgm:cxn modelId="{3313986C-8469-41D2-A945-0549D7611CFF}" type="presParOf" srcId="{D30064E6-F509-47B7-B012-CC4724795F0F}" destId="{4A73E547-3AC3-48AF-9321-0CED2CF1B308}" srcOrd="0" destOrd="0" presId="urn:microsoft.com/office/officeart/2005/8/layout/radial2"/>
    <dgm:cxn modelId="{D3BF3F7C-7F84-4FDA-8750-CBD70068866F}" type="presParOf" srcId="{D30064E6-F509-47B7-B012-CC4724795F0F}" destId="{C3F32FEF-4AC2-477A-8E65-FE99CBBBFEE0}" srcOrd="1" destOrd="0" presId="urn:microsoft.com/office/officeart/2005/8/layout/radial2"/>
    <dgm:cxn modelId="{38D0C11F-7273-4459-B114-6FC25073177F}" type="presParOf" srcId="{359D13EB-AAB8-4443-9D19-B9C727E40DFF}" destId="{88850024-1CFD-453D-A19D-640FD6E3AD50}" srcOrd="1" destOrd="0" presId="urn:microsoft.com/office/officeart/2005/8/layout/radial2"/>
    <dgm:cxn modelId="{1426BA41-832A-4899-AD63-22DBABFC11CB}" type="presParOf" srcId="{359D13EB-AAB8-4443-9D19-B9C727E40DFF}" destId="{9DF59F9B-0531-48A2-BEBF-AD3AA81A2AEF}" srcOrd="2" destOrd="0" presId="urn:microsoft.com/office/officeart/2005/8/layout/radial2"/>
    <dgm:cxn modelId="{85BABC34-6F14-47EC-AFC1-3AA21503881D}" type="presParOf" srcId="{9DF59F9B-0531-48A2-BEBF-AD3AA81A2AEF}" destId="{6FCA2629-4016-48B7-A4D3-5DF42EDDD2D2}" srcOrd="0" destOrd="0" presId="urn:microsoft.com/office/officeart/2005/8/layout/radial2"/>
    <dgm:cxn modelId="{98181939-3C1C-4E65-92D2-2F8D146170C3}" type="presParOf" srcId="{9DF59F9B-0531-48A2-BEBF-AD3AA81A2AEF}" destId="{5397B46E-AB12-4ADD-97C8-B63F3552E4C8}" srcOrd="1" destOrd="0" presId="urn:microsoft.com/office/officeart/2005/8/layout/radial2"/>
    <dgm:cxn modelId="{5B71A06D-1043-4D3D-BD4A-AF52EDE0583E}" type="presParOf" srcId="{359D13EB-AAB8-4443-9D19-B9C727E40DFF}" destId="{0731A307-DEE7-4459-94A8-BD914A2935E0}" srcOrd="3" destOrd="0" presId="urn:microsoft.com/office/officeart/2005/8/layout/radial2"/>
    <dgm:cxn modelId="{2D6C7C26-077D-4866-8D10-66C1D5474F13}" type="presParOf" srcId="{359D13EB-AAB8-4443-9D19-B9C727E40DFF}" destId="{8A672516-5193-4B00-82A5-8F0ABDC0E8B3}" srcOrd="4" destOrd="0" presId="urn:microsoft.com/office/officeart/2005/8/layout/radial2"/>
    <dgm:cxn modelId="{D9B5008E-9EB4-4E33-ADA4-F9FC0B689C9E}" type="presParOf" srcId="{8A672516-5193-4B00-82A5-8F0ABDC0E8B3}" destId="{C5AF64E5-E20F-4439-95C5-6AF92E348BF2}" srcOrd="0" destOrd="0" presId="urn:microsoft.com/office/officeart/2005/8/layout/radial2"/>
    <dgm:cxn modelId="{E2363173-5278-4900-9D0E-A69BDE153F65}" type="presParOf" srcId="{8A672516-5193-4B00-82A5-8F0ABDC0E8B3}" destId="{17A6F8ED-0364-466B-8557-D69A149926BD}" srcOrd="1" destOrd="0" presId="urn:microsoft.com/office/officeart/2005/8/layout/radial2"/>
    <dgm:cxn modelId="{7E0ABF20-B13E-4010-B5ED-838F1115272E}" type="presParOf" srcId="{359D13EB-AAB8-4443-9D19-B9C727E40DFF}" destId="{1A301133-1B12-410C-8756-518BFE92C491}" srcOrd="5" destOrd="0" presId="urn:microsoft.com/office/officeart/2005/8/layout/radial2"/>
    <dgm:cxn modelId="{0580EAC0-98F7-4AC9-BC3D-C6330FB39E34}" type="presParOf" srcId="{359D13EB-AAB8-4443-9D19-B9C727E40DFF}" destId="{399FCADA-A387-4E58-8C31-82F04C51C3F1}" srcOrd="6" destOrd="0" presId="urn:microsoft.com/office/officeart/2005/8/layout/radial2"/>
    <dgm:cxn modelId="{0CA3D3C5-61CF-460B-9E36-0629CABBFC70}" type="presParOf" srcId="{399FCADA-A387-4E58-8C31-82F04C51C3F1}" destId="{2D269B46-1D32-48BB-B55E-167F46620895}" srcOrd="0" destOrd="0" presId="urn:microsoft.com/office/officeart/2005/8/layout/radial2"/>
    <dgm:cxn modelId="{BF8C0783-BEE6-46C5-B7F4-A2F382F76EAE}" type="presParOf" srcId="{399FCADA-A387-4E58-8C31-82F04C51C3F1}" destId="{AE56B63C-20E8-44F5-A10C-77020198B56C}" srcOrd="1" destOrd="0" presId="urn:microsoft.com/office/officeart/2005/8/layout/radial2"/>
    <dgm:cxn modelId="{360C8EEB-2E55-4A25-80A1-9C10BAE59130}" type="presParOf" srcId="{359D13EB-AAB8-4443-9D19-B9C727E40DFF}" destId="{66D5535C-6581-4944-A385-D701B08C5882}" srcOrd="7" destOrd="0" presId="urn:microsoft.com/office/officeart/2005/8/layout/radial2"/>
    <dgm:cxn modelId="{F0E1150F-A6BC-4E3D-A57F-745F1752FD88}" type="presParOf" srcId="{359D13EB-AAB8-4443-9D19-B9C727E40DFF}" destId="{69A21A55-9754-4597-9CB7-9C7AA3C7DCA9}" srcOrd="8" destOrd="0" presId="urn:microsoft.com/office/officeart/2005/8/layout/radial2"/>
    <dgm:cxn modelId="{53430E4A-B203-456D-82FE-3028FB9FB517}" type="presParOf" srcId="{69A21A55-9754-4597-9CB7-9C7AA3C7DCA9}" destId="{AA96EC5F-2A1E-4590-8F4F-1A67F5119000}" srcOrd="0" destOrd="0" presId="urn:microsoft.com/office/officeart/2005/8/layout/radial2"/>
    <dgm:cxn modelId="{778B1D99-9A31-4EBF-9826-CE61C5BD2F8B}" type="presParOf" srcId="{69A21A55-9754-4597-9CB7-9C7AA3C7DCA9}" destId="{4F0C124F-5243-4A8F-835D-9833994E8D4A}" srcOrd="1" destOrd="0" presId="urn:microsoft.com/office/officeart/2005/8/layout/radial2"/>
    <dgm:cxn modelId="{7CACA319-F1A3-4AFC-A358-594C907CF83D}" type="presParOf" srcId="{359D13EB-AAB8-4443-9D19-B9C727E40DFF}" destId="{93D616DF-74AF-4F19-A508-791B10434E94}" srcOrd="9" destOrd="0" presId="urn:microsoft.com/office/officeart/2005/8/layout/radial2"/>
    <dgm:cxn modelId="{4398CEAC-B148-4E97-ACFE-492E341EEF12}" type="presParOf" srcId="{359D13EB-AAB8-4443-9D19-B9C727E40DFF}" destId="{473189CF-782E-4A83-A703-8E530EE8E8D6}" srcOrd="10" destOrd="0" presId="urn:microsoft.com/office/officeart/2005/8/layout/radial2"/>
    <dgm:cxn modelId="{F9DD427E-8A73-488D-9F05-E274AE52A73D}" type="presParOf" srcId="{473189CF-782E-4A83-A703-8E530EE8E8D6}" destId="{9B4C8649-4CF6-471A-8E83-0374EE096567}" srcOrd="0" destOrd="0" presId="urn:microsoft.com/office/officeart/2005/8/layout/radial2"/>
    <dgm:cxn modelId="{835A5A46-9A6F-439A-98D5-D215EFE229F7}" type="presParOf" srcId="{473189CF-782E-4A83-A703-8E530EE8E8D6}" destId="{EF6DE3EF-D05E-474B-8C03-78C00FABCFD6}" srcOrd="1" destOrd="0" presId="urn:microsoft.com/office/officeart/2005/8/layout/radial2"/>
    <dgm:cxn modelId="{AB6D94FE-D1B1-4035-87A1-E5B2AF4B069A}" type="presParOf" srcId="{359D13EB-AAB8-4443-9D19-B9C727E40DFF}" destId="{AB97B85F-C10D-4ED9-AE90-5E43177239AF}" srcOrd="11" destOrd="0" presId="urn:microsoft.com/office/officeart/2005/8/layout/radial2"/>
    <dgm:cxn modelId="{0A0D98E0-FFB1-4763-9D19-8B7AD5680E2C}" type="presParOf" srcId="{359D13EB-AAB8-4443-9D19-B9C727E40DFF}" destId="{76EC1811-7761-415F-B660-BBE4CD399861}" srcOrd="12" destOrd="0" presId="urn:microsoft.com/office/officeart/2005/8/layout/radial2"/>
    <dgm:cxn modelId="{018AF9A8-6EBA-4128-AFAB-B96E0F69239A}" type="presParOf" srcId="{76EC1811-7761-415F-B660-BBE4CD399861}" destId="{A5FD44AE-64BF-423D-9EEA-DBA6FB144B55}" srcOrd="0" destOrd="0" presId="urn:microsoft.com/office/officeart/2005/8/layout/radial2"/>
    <dgm:cxn modelId="{6338A8FB-51E3-49DC-AF84-3CC0FBD1CCA6}" type="presParOf" srcId="{76EC1811-7761-415F-B660-BBE4CD399861}" destId="{034B8FD9-9536-4514-8B35-03066060923C}" srcOrd="1" destOrd="0" presId="urn:microsoft.com/office/officeart/2005/8/layout/radial2"/>
    <dgm:cxn modelId="{EC5C0D48-0442-4511-98DD-9336C27E1F86}" type="presParOf" srcId="{359D13EB-AAB8-4443-9D19-B9C727E40DFF}" destId="{1154CC89-9656-470F-BAE7-918C449D837B}" srcOrd="13" destOrd="0" presId="urn:microsoft.com/office/officeart/2005/8/layout/radial2"/>
    <dgm:cxn modelId="{70D8553D-3080-4AEF-A77B-6B79BFCF00FB}" type="presParOf" srcId="{359D13EB-AAB8-4443-9D19-B9C727E40DFF}" destId="{24307CE5-8D06-4060-9E5D-735D1B73B6D7}" srcOrd="14" destOrd="0" presId="urn:microsoft.com/office/officeart/2005/8/layout/radial2"/>
    <dgm:cxn modelId="{2DAB7704-77A3-4E93-A8AA-652CBD97D65B}" type="presParOf" srcId="{24307CE5-8D06-4060-9E5D-735D1B73B6D7}" destId="{F9245225-DACD-4A12-B000-8C131B1D24C9}" srcOrd="0" destOrd="0" presId="urn:microsoft.com/office/officeart/2005/8/layout/radial2"/>
    <dgm:cxn modelId="{310C4170-5D41-4FB2-913D-B78919E992D5}" type="presParOf" srcId="{24307CE5-8D06-4060-9E5D-735D1B73B6D7}" destId="{3AEB5E74-E392-41F9-8BEB-7DEAD362135E}" srcOrd="1" destOrd="0" presId="urn:microsoft.com/office/officeart/2005/8/layout/radial2"/>
    <dgm:cxn modelId="{6135FD30-8570-473F-B8C8-576EB8FF1749}" type="presParOf" srcId="{359D13EB-AAB8-4443-9D19-B9C727E40DFF}" destId="{87C87086-A7A6-4693-A2BE-561536098EF4}" srcOrd="15" destOrd="0" presId="urn:microsoft.com/office/officeart/2005/8/layout/radial2"/>
    <dgm:cxn modelId="{B9B94881-C1CC-4857-8EF8-0424FCF7761C}" type="presParOf" srcId="{359D13EB-AAB8-4443-9D19-B9C727E40DFF}" destId="{2F5BE8C1-B783-451E-8FD0-57CDDDDBC53F}" srcOrd="16" destOrd="0" presId="urn:microsoft.com/office/officeart/2005/8/layout/radial2"/>
    <dgm:cxn modelId="{90F87F64-F537-448A-A3A1-3DBC823DDC1C}" type="presParOf" srcId="{2F5BE8C1-B783-451E-8FD0-57CDDDDBC53F}" destId="{0974AE6F-8FA5-41FF-A9F6-77B62CBD8394}" srcOrd="0" destOrd="0" presId="urn:microsoft.com/office/officeart/2005/8/layout/radial2"/>
    <dgm:cxn modelId="{E51CDA16-9F00-48BF-9B9C-2C90C61A5372}" type="presParOf" srcId="{2F5BE8C1-B783-451E-8FD0-57CDDDDBC53F}" destId="{7593EEFE-A530-4CDA-9E17-0348A07F8D3D}" srcOrd="1" destOrd="0" presId="urn:microsoft.com/office/officeart/2005/8/layout/radial2"/>
    <dgm:cxn modelId="{2E862534-5545-4CD3-A4F3-FBA2D933B292}" type="presParOf" srcId="{359D13EB-AAB8-4443-9D19-B9C727E40DFF}" destId="{72BFE7BF-82F9-41C8-AEF5-EA960B2C26E1}" srcOrd="17" destOrd="0" presId="urn:microsoft.com/office/officeart/2005/8/layout/radial2"/>
    <dgm:cxn modelId="{BE10CE56-83D1-4D2B-8236-DB63712D1502}" type="presParOf" srcId="{359D13EB-AAB8-4443-9D19-B9C727E40DFF}" destId="{316986F5-FBA7-4C36-85E7-80D0CBF36240}" srcOrd="18" destOrd="0" presId="urn:microsoft.com/office/officeart/2005/8/layout/radial2"/>
    <dgm:cxn modelId="{7282D919-E54B-4AA3-97F7-F315C65ABA47}" type="presParOf" srcId="{316986F5-FBA7-4C36-85E7-80D0CBF36240}" destId="{792C9FD9-9030-4106-953C-0845DA314420}" srcOrd="0" destOrd="0" presId="urn:microsoft.com/office/officeart/2005/8/layout/radial2"/>
    <dgm:cxn modelId="{C2DC319E-A1AC-43A8-8C4F-542E3696524C}" type="presParOf" srcId="{316986F5-FBA7-4C36-85E7-80D0CBF36240}" destId="{7740D6E9-DE3F-4A73-B872-BE26E76D64AB}" srcOrd="1" destOrd="0" presId="urn:microsoft.com/office/officeart/2005/8/layout/radial2"/>
    <dgm:cxn modelId="{30AA1F31-EFA0-41C2-B1DA-ACDA18C03D10}" type="presParOf" srcId="{359D13EB-AAB8-4443-9D19-B9C727E40DFF}" destId="{B77DB324-4DD7-4DB9-9F16-1F32B79381C7}" srcOrd="19" destOrd="0" presId="urn:microsoft.com/office/officeart/2005/8/layout/radial2"/>
    <dgm:cxn modelId="{716C965C-2DCD-459F-8851-5EE7DA9882AF}" type="presParOf" srcId="{359D13EB-AAB8-4443-9D19-B9C727E40DFF}" destId="{822A2670-350C-4CED-B9F7-1A5E8621021B}" srcOrd="20" destOrd="0" presId="urn:microsoft.com/office/officeart/2005/8/layout/radial2"/>
    <dgm:cxn modelId="{9E0DFBEE-5667-40FC-B72F-976A4A85E8CA}" type="presParOf" srcId="{822A2670-350C-4CED-B9F7-1A5E8621021B}" destId="{B0BEAE24-7334-4625-B3F7-BC391C22C7A4}" srcOrd="0" destOrd="0" presId="urn:microsoft.com/office/officeart/2005/8/layout/radial2"/>
    <dgm:cxn modelId="{C09D9844-D12E-4216-BE98-7D1655A5E86D}" type="presParOf" srcId="{822A2670-350C-4CED-B9F7-1A5E8621021B}" destId="{BF4D8A72-CC50-4B21-9879-897713E99D8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85342-1AE7-457D-AD7B-2C86EA0C6B6D}">
      <dsp:nvSpPr>
        <dsp:cNvPr id="0" name=""/>
        <dsp:cNvSpPr/>
      </dsp:nvSpPr>
      <dsp:spPr>
        <a:xfrm>
          <a:off x="3968" y="256397"/>
          <a:ext cx="1353343" cy="676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92D050"/>
              </a:solidFill>
            </a:rPr>
            <a:t>Participant 1</a:t>
          </a:r>
          <a:endParaRPr lang="en-US" sz="2000" kern="1200" dirty="0">
            <a:solidFill>
              <a:srgbClr val="92D050"/>
            </a:solidFill>
          </a:endParaRPr>
        </a:p>
      </dsp:txBody>
      <dsp:txXfrm>
        <a:off x="23787" y="276216"/>
        <a:ext cx="1313705" cy="637033"/>
      </dsp:txXfrm>
    </dsp:sp>
    <dsp:sp modelId="{50DD2C7E-A4AB-4F3C-B5F0-AB644687B4FB}">
      <dsp:nvSpPr>
        <dsp:cNvPr id="0" name=""/>
        <dsp:cNvSpPr/>
      </dsp:nvSpPr>
      <dsp:spPr>
        <a:xfrm>
          <a:off x="139303" y="933069"/>
          <a:ext cx="135334" cy="49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268"/>
              </a:lnTo>
              <a:lnTo>
                <a:pt x="135334" y="49926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B726FE-595B-47D9-B99E-5C13209AAEEE}">
      <dsp:nvSpPr>
        <dsp:cNvPr id="0" name=""/>
        <dsp:cNvSpPr/>
      </dsp:nvSpPr>
      <dsp:spPr>
        <a:xfrm>
          <a:off x="274637" y="1094002"/>
          <a:ext cx="1082675" cy="676671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92D050"/>
              </a:solidFill>
            </a:rPr>
            <a:t>Best</a:t>
          </a:r>
          <a:endParaRPr lang="en-US" sz="2400" kern="1200" dirty="0">
            <a:solidFill>
              <a:srgbClr val="92D050"/>
            </a:solidFill>
          </a:endParaRPr>
        </a:p>
      </dsp:txBody>
      <dsp:txXfrm>
        <a:off x="294456" y="1113821"/>
        <a:ext cx="1043037" cy="637033"/>
      </dsp:txXfrm>
    </dsp:sp>
    <dsp:sp modelId="{6ECAE626-0F46-4D1F-89AB-53F0DF422480}">
      <dsp:nvSpPr>
        <dsp:cNvPr id="0" name=""/>
        <dsp:cNvSpPr/>
      </dsp:nvSpPr>
      <dsp:spPr>
        <a:xfrm>
          <a:off x="139303" y="933069"/>
          <a:ext cx="168291" cy="1369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9813"/>
              </a:lnTo>
              <a:lnTo>
                <a:pt x="168291" y="136981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63905F-3686-4C48-97DB-8BAE08E6AEF5}">
      <dsp:nvSpPr>
        <dsp:cNvPr id="0" name=""/>
        <dsp:cNvSpPr/>
      </dsp:nvSpPr>
      <dsp:spPr>
        <a:xfrm>
          <a:off x="307594" y="1964547"/>
          <a:ext cx="1082675" cy="676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0B050"/>
              </a:solidFill>
            </a:rPr>
            <a:t>Close</a:t>
          </a:r>
          <a:endParaRPr lang="en-US" sz="2400" kern="1200" dirty="0">
            <a:solidFill>
              <a:srgbClr val="00B050"/>
            </a:solidFill>
          </a:endParaRPr>
        </a:p>
      </dsp:txBody>
      <dsp:txXfrm>
        <a:off x="327413" y="1984366"/>
        <a:ext cx="1043037" cy="637033"/>
      </dsp:txXfrm>
    </dsp:sp>
    <dsp:sp modelId="{D8E71777-9515-4601-A0CD-B195A41E3B7B}">
      <dsp:nvSpPr>
        <dsp:cNvPr id="0" name=""/>
        <dsp:cNvSpPr/>
      </dsp:nvSpPr>
      <dsp:spPr>
        <a:xfrm>
          <a:off x="139303" y="933069"/>
          <a:ext cx="135334" cy="2199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9183"/>
              </a:lnTo>
              <a:lnTo>
                <a:pt x="135334" y="219918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2A479-9657-4EC9-9C17-784DA31B38D3}">
      <dsp:nvSpPr>
        <dsp:cNvPr id="0" name=""/>
        <dsp:cNvSpPr/>
      </dsp:nvSpPr>
      <dsp:spPr>
        <a:xfrm>
          <a:off x="274637" y="2793917"/>
          <a:ext cx="1082675" cy="676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Pretty close</a:t>
          </a:r>
          <a:endParaRPr lang="en-US" sz="2400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>
        <a:off x="294456" y="2813736"/>
        <a:ext cx="1043037" cy="637033"/>
      </dsp:txXfrm>
    </dsp:sp>
    <dsp:sp modelId="{6B6F2166-6D0A-41CF-AF1D-92845F8FD3FA}">
      <dsp:nvSpPr>
        <dsp:cNvPr id="0" name=""/>
        <dsp:cNvSpPr/>
      </dsp:nvSpPr>
      <dsp:spPr>
        <a:xfrm>
          <a:off x="139303" y="933069"/>
          <a:ext cx="135334" cy="3045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5023"/>
              </a:lnTo>
              <a:lnTo>
                <a:pt x="135334" y="304502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99A86-8DD6-40CD-80F3-78542F193EC2}">
      <dsp:nvSpPr>
        <dsp:cNvPr id="0" name=""/>
        <dsp:cNvSpPr/>
      </dsp:nvSpPr>
      <dsp:spPr>
        <a:xfrm>
          <a:off x="274637" y="3639757"/>
          <a:ext cx="1082675" cy="676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6">
                  <a:lumMod val="40000"/>
                  <a:lumOff val="60000"/>
                </a:schemeClr>
              </a:solidFill>
            </a:rPr>
            <a:t>OK</a:t>
          </a:r>
          <a:endParaRPr lang="en-US" sz="2400" kern="1200" dirty="0">
            <a:solidFill>
              <a:schemeClr val="accent6">
                <a:lumMod val="40000"/>
                <a:lumOff val="60000"/>
              </a:schemeClr>
            </a:solidFill>
          </a:endParaRPr>
        </a:p>
      </dsp:txBody>
      <dsp:txXfrm>
        <a:off x="294456" y="3659576"/>
        <a:ext cx="1043037" cy="637033"/>
      </dsp:txXfrm>
    </dsp:sp>
    <dsp:sp modelId="{E5641962-C19C-4923-9FA6-6797CCAEAD5B}">
      <dsp:nvSpPr>
        <dsp:cNvPr id="0" name=""/>
        <dsp:cNvSpPr/>
      </dsp:nvSpPr>
      <dsp:spPr>
        <a:xfrm>
          <a:off x="1695648" y="256397"/>
          <a:ext cx="1353343" cy="676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C00000"/>
              </a:solidFill>
            </a:rPr>
            <a:t>Participant 2</a:t>
          </a:r>
          <a:endParaRPr lang="en-US" sz="2000" kern="1200" dirty="0">
            <a:solidFill>
              <a:srgbClr val="C00000"/>
            </a:solidFill>
          </a:endParaRPr>
        </a:p>
      </dsp:txBody>
      <dsp:txXfrm>
        <a:off x="1715467" y="276216"/>
        <a:ext cx="1313705" cy="637033"/>
      </dsp:txXfrm>
    </dsp:sp>
    <dsp:sp modelId="{EBD5E217-2E17-4017-AB17-B0FE4EE6F1F2}">
      <dsp:nvSpPr>
        <dsp:cNvPr id="0" name=""/>
        <dsp:cNvSpPr/>
      </dsp:nvSpPr>
      <dsp:spPr>
        <a:xfrm>
          <a:off x="1830982" y="933069"/>
          <a:ext cx="135334" cy="507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503"/>
              </a:lnTo>
              <a:lnTo>
                <a:pt x="135334" y="50750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4AEB24-BC90-4E59-800D-E0F133F9CBDE}">
      <dsp:nvSpPr>
        <dsp:cNvPr id="0" name=""/>
        <dsp:cNvSpPr/>
      </dsp:nvSpPr>
      <dsp:spPr>
        <a:xfrm>
          <a:off x="1966317" y="1102237"/>
          <a:ext cx="1082675" cy="676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0000"/>
              </a:solidFill>
            </a:rPr>
            <a:t>Best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1986136" y="1122056"/>
        <a:ext cx="1043037" cy="637033"/>
      </dsp:txXfrm>
    </dsp:sp>
    <dsp:sp modelId="{64D6F9CB-DB18-473B-B86D-82D04580D713}">
      <dsp:nvSpPr>
        <dsp:cNvPr id="0" name=""/>
        <dsp:cNvSpPr/>
      </dsp:nvSpPr>
      <dsp:spPr>
        <a:xfrm>
          <a:off x="1830982" y="933069"/>
          <a:ext cx="135334" cy="1353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3343"/>
              </a:lnTo>
              <a:lnTo>
                <a:pt x="135334" y="135334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89555-DDE7-4A49-B9D0-6C5FF09DF438}">
      <dsp:nvSpPr>
        <dsp:cNvPr id="0" name=""/>
        <dsp:cNvSpPr/>
      </dsp:nvSpPr>
      <dsp:spPr>
        <a:xfrm>
          <a:off x="1966317" y="1948077"/>
          <a:ext cx="1082675" cy="676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C00000"/>
              </a:solidFill>
            </a:rPr>
            <a:t>Next best</a:t>
          </a:r>
          <a:endParaRPr lang="en-US" sz="2400" kern="1200" dirty="0">
            <a:solidFill>
              <a:srgbClr val="C00000"/>
            </a:solidFill>
          </a:endParaRPr>
        </a:p>
      </dsp:txBody>
      <dsp:txXfrm>
        <a:off x="1986136" y="1967896"/>
        <a:ext cx="1043037" cy="637033"/>
      </dsp:txXfrm>
    </dsp:sp>
    <dsp:sp modelId="{7067A20E-3B47-41FA-924A-D446785B45C5}">
      <dsp:nvSpPr>
        <dsp:cNvPr id="0" name=""/>
        <dsp:cNvSpPr/>
      </dsp:nvSpPr>
      <dsp:spPr>
        <a:xfrm>
          <a:off x="3387328" y="256397"/>
          <a:ext cx="1353343" cy="676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C000"/>
              </a:solidFill>
            </a:rPr>
            <a:t>Participant 3</a:t>
          </a:r>
          <a:endParaRPr lang="en-US" sz="2000" kern="1200" dirty="0">
            <a:solidFill>
              <a:srgbClr val="FFC000"/>
            </a:solidFill>
          </a:endParaRPr>
        </a:p>
      </dsp:txBody>
      <dsp:txXfrm>
        <a:off x="3407147" y="276216"/>
        <a:ext cx="1313705" cy="637033"/>
      </dsp:txXfrm>
    </dsp:sp>
    <dsp:sp modelId="{DE7DAEA0-1F3C-4A23-BFAD-83272F5EB756}">
      <dsp:nvSpPr>
        <dsp:cNvPr id="0" name=""/>
        <dsp:cNvSpPr/>
      </dsp:nvSpPr>
      <dsp:spPr>
        <a:xfrm>
          <a:off x="3522662" y="933069"/>
          <a:ext cx="135334" cy="507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503"/>
              </a:lnTo>
              <a:lnTo>
                <a:pt x="135334" y="50750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BE5F2-F675-4FD4-939B-9EBF5404D928}">
      <dsp:nvSpPr>
        <dsp:cNvPr id="0" name=""/>
        <dsp:cNvSpPr/>
      </dsp:nvSpPr>
      <dsp:spPr>
        <a:xfrm>
          <a:off x="3657996" y="1102237"/>
          <a:ext cx="1082675" cy="676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C000"/>
              </a:solidFill>
            </a:rPr>
            <a:t>Best</a:t>
          </a:r>
        </a:p>
      </dsp:txBody>
      <dsp:txXfrm>
        <a:off x="3677815" y="1122056"/>
        <a:ext cx="1043037" cy="637033"/>
      </dsp:txXfrm>
    </dsp:sp>
    <dsp:sp modelId="{6F70EF62-2201-4507-AC35-06FB200613C1}">
      <dsp:nvSpPr>
        <dsp:cNvPr id="0" name=""/>
        <dsp:cNvSpPr/>
      </dsp:nvSpPr>
      <dsp:spPr>
        <a:xfrm>
          <a:off x="3522662" y="933069"/>
          <a:ext cx="135334" cy="1353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3343"/>
              </a:lnTo>
              <a:lnTo>
                <a:pt x="135334" y="135334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A87481-2F5F-4D3A-911C-FF29A2685F45}">
      <dsp:nvSpPr>
        <dsp:cNvPr id="0" name=""/>
        <dsp:cNvSpPr/>
      </dsp:nvSpPr>
      <dsp:spPr>
        <a:xfrm>
          <a:off x="3657996" y="1948077"/>
          <a:ext cx="1082675" cy="676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4">
                  <a:lumMod val="75000"/>
                </a:schemeClr>
              </a:solidFill>
            </a:rPr>
            <a:t>Next best</a:t>
          </a:r>
          <a:endParaRPr lang="en-US" sz="24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3677815" y="1967896"/>
        <a:ext cx="1043037" cy="637033"/>
      </dsp:txXfrm>
    </dsp:sp>
    <dsp:sp modelId="{F1FCC3EE-B0F9-4CB0-8EA6-E42875A7B443}">
      <dsp:nvSpPr>
        <dsp:cNvPr id="0" name=""/>
        <dsp:cNvSpPr/>
      </dsp:nvSpPr>
      <dsp:spPr>
        <a:xfrm>
          <a:off x="3522662" y="933069"/>
          <a:ext cx="135334" cy="2199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9183"/>
              </a:lnTo>
              <a:lnTo>
                <a:pt x="135334" y="219918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86E57-8407-42CA-BC93-443DA30FB834}">
      <dsp:nvSpPr>
        <dsp:cNvPr id="0" name=""/>
        <dsp:cNvSpPr/>
      </dsp:nvSpPr>
      <dsp:spPr>
        <a:xfrm>
          <a:off x="3657996" y="2793917"/>
          <a:ext cx="1082675" cy="676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4">
                  <a:lumMod val="50000"/>
                </a:schemeClr>
              </a:solidFill>
            </a:rPr>
            <a:t>OK</a:t>
          </a:r>
          <a:endParaRPr lang="en-US" sz="2400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3677815" y="2813736"/>
        <a:ext cx="1043037" cy="637033"/>
      </dsp:txXfrm>
    </dsp:sp>
    <dsp:sp modelId="{D8BB0D21-9938-4038-8A87-AE251B4DCCB8}">
      <dsp:nvSpPr>
        <dsp:cNvPr id="0" name=""/>
        <dsp:cNvSpPr/>
      </dsp:nvSpPr>
      <dsp:spPr>
        <a:xfrm>
          <a:off x="5079007" y="256397"/>
          <a:ext cx="1353343" cy="676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2"/>
              </a:solidFill>
            </a:rPr>
            <a:t>Participant 4</a:t>
          </a:r>
          <a:endParaRPr lang="en-US" sz="2000" kern="1200" dirty="0">
            <a:solidFill>
              <a:schemeClr val="bg2"/>
            </a:solidFill>
          </a:endParaRPr>
        </a:p>
      </dsp:txBody>
      <dsp:txXfrm>
        <a:off x="5098826" y="276216"/>
        <a:ext cx="1313705" cy="637033"/>
      </dsp:txXfrm>
    </dsp:sp>
    <dsp:sp modelId="{4BF2A314-751A-4391-B26A-4D7A6DDB8E8F}">
      <dsp:nvSpPr>
        <dsp:cNvPr id="0" name=""/>
        <dsp:cNvSpPr/>
      </dsp:nvSpPr>
      <dsp:spPr>
        <a:xfrm>
          <a:off x="5214342" y="933069"/>
          <a:ext cx="135334" cy="49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268"/>
              </a:lnTo>
              <a:lnTo>
                <a:pt x="135334" y="49926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19EBA-217E-4FCC-B6C6-B45F1A7D2C6C}">
      <dsp:nvSpPr>
        <dsp:cNvPr id="0" name=""/>
        <dsp:cNvSpPr/>
      </dsp:nvSpPr>
      <dsp:spPr>
        <a:xfrm>
          <a:off x="5349676" y="1094002"/>
          <a:ext cx="1082675" cy="676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2"/>
              </a:solidFill>
            </a:rPr>
            <a:t>Best</a:t>
          </a:r>
          <a:endParaRPr lang="en-US" sz="2400" kern="1200" dirty="0">
            <a:solidFill>
              <a:schemeClr val="bg2"/>
            </a:solidFill>
          </a:endParaRPr>
        </a:p>
      </dsp:txBody>
      <dsp:txXfrm>
        <a:off x="5369495" y="1113821"/>
        <a:ext cx="1043037" cy="637033"/>
      </dsp:txXfrm>
    </dsp:sp>
    <dsp:sp modelId="{C483AA9D-E2A7-4114-B9FB-C09A41F1B1D5}">
      <dsp:nvSpPr>
        <dsp:cNvPr id="0" name=""/>
        <dsp:cNvSpPr/>
      </dsp:nvSpPr>
      <dsp:spPr>
        <a:xfrm>
          <a:off x="5214342" y="933069"/>
          <a:ext cx="135334" cy="1353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3343"/>
              </a:lnTo>
              <a:lnTo>
                <a:pt x="135334" y="135334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F7208D-D603-437F-A90C-27FA08A788FB}">
      <dsp:nvSpPr>
        <dsp:cNvPr id="0" name=""/>
        <dsp:cNvSpPr/>
      </dsp:nvSpPr>
      <dsp:spPr>
        <a:xfrm>
          <a:off x="5349676" y="1948077"/>
          <a:ext cx="1082675" cy="676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2">
                  <a:lumMod val="75000"/>
                </a:schemeClr>
              </a:solidFill>
            </a:rPr>
            <a:t>Next best</a:t>
          </a:r>
          <a:endParaRPr lang="en-US" sz="2000" kern="1200" dirty="0">
            <a:solidFill>
              <a:schemeClr val="bg2">
                <a:lumMod val="75000"/>
              </a:schemeClr>
            </a:solidFill>
          </a:endParaRPr>
        </a:p>
      </dsp:txBody>
      <dsp:txXfrm>
        <a:off x="5369495" y="1967896"/>
        <a:ext cx="1043037" cy="637033"/>
      </dsp:txXfrm>
    </dsp:sp>
    <dsp:sp modelId="{79EFD0B3-7F62-4CA9-BAA8-50391415F9EA}">
      <dsp:nvSpPr>
        <dsp:cNvPr id="0" name=""/>
        <dsp:cNvSpPr/>
      </dsp:nvSpPr>
      <dsp:spPr>
        <a:xfrm>
          <a:off x="5214342" y="933069"/>
          <a:ext cx="135334" cy="2199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9183"/>
              </a:lnTo>
              <a:lnTo>
                <a:pt x="135334" y="219918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E0244-4002-49F2-9981-61DA073C83D1}">
      <dsp:nvSpPr>
        <dsp:cNvPr id="0" name=""/>
        <dsp:cNvSpPr/>
      </dsp:nvSpPr>
      <dsp:spPr>
        <a:xfrm>
          <a:off x="5349676" y="2793917"/>
          <a:ext cx="1082675" cy="676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2">
                  <a:lumMod val="75000"/>
                </a:schemeClr>
              </a:solidFill>
            </a:rPr>
            <a:t>Next best</a:t>
          </a:r>
        </a:p>
      </dsp:txBody>
      <dsp:txXfrm>
        <a:off x="5369495" y="2813736"/>
        <a:ext cx="1043037" cy="637033"/>
      </dsp:txXfrm>
    </dsp:sp>
    <dsp:sp modelId="{E6C39BB1-95B5-4034-9E27-93EB641DE4D7}">
      <dsp:nvSpPr>
        <dsp:cNvPr id="0" name=""/>
        <dsp:cNvSpPr/>
      </dsp:nvSpPr>
      <dsp:spPr>
        <a:xfrm>
          <a:off x="5214342" y="933069"/>
          <a:ext cx="135334" cy="3045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5023"/>
              </a:lnTo>
              <a:lnTo>
                <a:pt x="135334" y="304502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58A99-CFA9-45D4-B19D-C996CF910DDC}">
      <dsp:nvSpPr>
        <dsp:cNvPr id="0" name=""/>
        <dsp:cNvSpPr/>
      </dsp:nvSpPr>
      <dsp:spPr>
        <a:xfrm>
          <a:off x="5349676" y="3639757"/>
          <a:ext cx="1082675" cy="676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2">
                  <a:lumMod val="50000"/>
                </a:schemeClr>
              </a:solidFill>
            </a:rPr>
            <a:t>Close</a:t>
          </a:r>
        </a:p>
      </dsp:txBody>
      <dsp:txXfrm>
        <a:off x="5369495" y="3659576"/>
        <a:ext cx="1043037" cy="637033"/>
      </dsp:txXfrm>
    </dsp:sp>
    <dsp:sp modelId="{27AA783D-8C0B-4FEE-862E-28E0CD6C7E4B}">
      <dsp:nvSpPr>
        <dsp:cNvPr id="0" name=""/>
        <dsp:cNvSpPr/>
      </dsp:nvSpPr>
      <dsp:spPr>
        <a:xfrm>
          <a:off x="5214342" y="933069"/>
          <a:ext cx="135334" cy="3890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0863"/>
              </a:lnTo>
              <a:lnTo>
                <a:pt x="135334" y="389086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CB0BE8-A904-4EA3-8437-5C59E0664C36}">
      <dsp:nvSpPr>
        <dsp:cNvPr id="0" name=""/>
        <dsp:cNvSpPr/>
      </dsp:nvSpPr>
      <dsp:spPr>
        <a:xfrm>
          <a:off x="5349676" y="4485597"/>
          <a:ext cx="1082675" cy="676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2">
                  <a:lumMod val="25000"/>
                </a:schemeClr>
              </a:solidFill>
            </a:rPr>
            <a:t>OK</a:t>
          </a:r>
        </a:p>
      </dsp:txBody>
      <dsp:txXfrm>
        <a:off x="5369495" y="4505416"/>
        <a:ext cx="1043037" cy="637033"/>
      </dsp:txXfrm>
    </dsp:sp>
    <dsp:sp modelId="{DB431103-D852-46A9-BF64-533B84DAC9DA}">
      <dsp:nvSpPr>
        <dsp:cNvPr id="0" name=""/>
        <dsp:cNvSpPr/>
      </dsp:nvSpPr>
      <dsp:spPr>
        <a:xfrm>
          <a:off x="6770687" y="256397"/>
          <a:ext cx="1353343" cy="676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2">
                  <a:lumMod val="25000"/>
                </a:schemeClr>
              </a:solidFill>
            </a:rPr>
            <a:t>Participant 5</a:t>
          </a:r>
          <a:endParaRPr lang="en-US" sz="20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6790506" y="276216"/>
        <a:ext cx="1313705" cy="6370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52C9CD-B5C8-44A1-8B13-935E26E75087}">
      <dsp:nvSpPr>
        <dsp:cNvPr id="0" name=""/>
        <dsp:cNvSpPr/>
      </dsp:nvSpPr>
      <dsp:spPr>
        <a:xfrm rot="5400000">
          <a:off x="5335904" y="-1504142"/>
          <a:ext cx="1141847" cy="443991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900" kern="1200" dirty="0" smtClean="0"/>
            <a:t>Matched control 1</a:t>
          </a:r>
          <a:endParaRPr lang="en-US" sz="3900" kern="1200" dirty="0"/>
        </a:p>
      </dsp:txBody>
      <dsp:txXfrm rot="-5400000">
        <a:off x="3686868" y="200634"/>
        <a:ext cx="4384179" cy="1030367"/>
      </dsp:txXfrm>
    </dsp:sp>
    <dsp:sp modelId="{FBE3E6D3-79FD-44C9-B90C-0C1348EA1B02}">
      <dsp:nvSpPr>
        <dsp:cNvPr id="0" name=""/>
        <dsp:cNvSpPr/>
      </dsp:nvSpPr>
      <dsp:spPr>
        <a:xfrm>
          <a:off x="699" y="22359"/>
          <a:ext cx="3686168" cy="14273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Participant 1</a:t>
          </a:r>
          <a:endParaRPr lang="en-US" sz="4700" kern="1200" dirty="0"/>
        </a:p>
      </dsp:txBody>
      <dsp:txXfrm>
        <a:off x="70374" y="92034"/>
        <a:ext cx="3546818" cy="1287958"/>
      </dsp:txXfrm>
    </dsp:sp>
    <dsp:sp modelId="{ECB64B5A-F85F-46FA-9600-2EFD7AAFCBA1}">
      <dsp:nvSpPr>
        <dsp:cNvPr id="0" name=""/>
        <dsp:cNvSpPr/>
      </dsp:nvSpPr>
      <dsp:spPr>
        <a:xfrm rot="5400000">
          <a:off x="5310350" y="-18760"/>
          <a:ext cx="1141847" cy="44934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900" kern="1200" dirty="0" smtClean="0"/>
            <a:t>Matched control 2</a:t>
          </a:r>
          <a:endParaRPr lang="en-US" sz="3900" kern="1200" dirty="0"/>
        </a:p>
      </dsp:txBody>
      <dsp:txXfrm rot="-5400000">
        <a:off x="3634548" y="1712782"/>
        <a:ext cx="4437711" cy="1030367"/>
      </dsp:txXfrm>
    </dsp:sp>
    <dsp:sp modelId="{C27C1856-6405-4DD8-84BD-5C7295A87233}">
      <dsp:nvSpPr>
        <dsp:cNvPr id="0" name=""/>
        <dsp:cNvSpPr/>
      </dsp:nvSpPr>
      <dsp:spPr>
        <a:xfrm>
          <a:off x="32726" y="1521033"/>
          <a:ext cx="3633150" cy="14273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Participant 2</a:t>
          </a:r>
          <a:endParaRPr lang="en-US" sz="4700" kern="1200" dirty="0"/>
        </a:p>
      </dsp:txBody>
      <dsp:txXfrm>
        <a:off x="102401" y="1590708"/>
        <a:ext cx="3493800" cy="1287958"/>
      </dsp:txXfrm>
    </dsp:sp>
    <dsp:sp modelId="{5CBCF8DA-9840-416A-B305-373972718E09}">
      <dsp:nvSpPr>
        <dsp:cNvPr id="0" name=""/>
        <dsp:cNvSpPr/>
      </dsp:nvSpPr>
      <dsp:spPr>
        <a:xfrm rot="5400000">
          <a:off x="5342907" y="1503365"/>
          <a:ext cx="1141847" cy="4419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900" kern="1200" dirty="0" smtClean="0"/>
            <a:t>Matched control 3</a:t>
          </a:r>
          <a:endParaRPr lang="en-US" sz="3900" kern="1200" dirty="0"/>
        </a:p>
      </dsp:txBody>
      <dsp:txXfrm rot="-5400000">
        <a:off x="3704031" y="3197981"/>
        <a:ext cx="4363859" cy="1030367"/>
      </dsp:txXfrm>
    </dsp:sp>
    <dsp:sp modelId="{AEAB89DA-A47C-4DE1-BEC3-37AB9DE70ED7}">
      <dsp:nvSpPr>
        <dsp:cNvPr id="0" name=""/>
        <dsp:cNvSpPr/>
      </dsp:nvSpPr>
      <dsp:spPr>
        <a:xfrm>
          <a:off x="699" y="2999511"/>
          <a:ext cx="3703332" cy="14273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Participant 3</a:t>
          </a:r>
          <a:endParaRPr lang="en-US" sz="4700" kern="1200" dirty="0"/>
        </a:p>
      </dsp:txBody>
      <dsp:txXfrm>
        <a:off x="70374" y="3069186"/>
        <a:ext cx="3563982" cy="12879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DB324-4DD7-4DB9-9F16-1F32B79381C7}">
      <dsp:nvSpPr>
        <dsp:cNvPr id="0" name=""/>
        <dsp:cNvSpPr/>
      </dsp:nvSpPr>
      <dsp:spPr>
        <a:xfrm rot="2951978">
          <a:off x="299734" y="1540499"/>
          <a:ext cx="1071582" cy="22148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071582" y="110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FE7BF-82F9-41C8-AEF5-EA960B2C26E1}">
      <dsp:nvSpPr>
        <dsp:cNvPr id="0" name=""/>
        <dsp:cNvSpPr/>
      </dsp:nvSpPr>
      <dsp:spPr>
        <a:xfrm rot="2306922">
          <a:off x="383773" y="1444463"/>
          <a:ext cx="1059825" cy="22148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059825" y="110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87086-A7A6-4693-A2BE-561536098EF4}">
      <dsp:nvSpPr>
        <dsp:cNvPr id="0" name=""/>
        <dsp:cNvSpPr/>
      </dsp:nvSpPr>
      <dsp:spPr>
        <a:xfrm rot="1653955">
          <a:off x="438418" y="1334261"/>
          <a:ext cx="1061625" cy="22148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061625" y="110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4CC89-9656-470F-BAE7-918C449D837B}">
      <dsp:nvSpPr>
        <dsp:cNvPr id="0" name=""/>
        <dsp:cNvSpPr/>
      </dsp:nvSpPr>
      <dsp:spPr>
        <a:xfrm rot="994924">
          <a:off x="476612" y="1218313"/>
          <a:ext cx="1061124" cy="22148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061124" y="110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7B85F-C10D-4ED9-AE90-5E43177239AF}">
      <dsp:nvSpPr>
        <dsp:cNvPr id="0" name=""/>
        <dsp:cNvSpPr/>
      </dsp:nvSpPr>
      <dsp:spPr>
        <a:xfrm rot="332076">
          <a:off x="496205" y="1098579"/>
          <a:ext cx="1060432" cy="22148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060432" y="110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616DF-74AF-4F19-A508-791B10434E94}">
      <dsp:nvSpPr>
        <dsp:cNvPr id="0" name=""/>
        <dsp:cNvSpPr/>
      </dsp:nvSpPr>
      <dsp:spPr>
        <a:xfrm rot="21267924">
          <a:off x="496205" y="977534"/>
          <a:ext cx="1060432" cy="22148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060432" y="110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A8C2E-8817-4AAE-A24C-6D2B6A922C42}">
      <dsp:nvSpPr>
        <dsp:cNvPr id="0" name=""/>
        <dsp:cNvSpPr/>
      </dsp:nvSpPr>
      <dsp:spPr>
        <a:xfrm rot="20605076">
          <a:off x="476612" y="857800"/>
          <a:ext cx="1061124" cy="22148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061124" y="110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301133-1B12-410C-8756-518BFE92C491}">
      <dsp:nvSpPr>
        <dsp:cNvPr id="0" name=""/>
        <dsp:cNvSpPr/>
      </dsp:nvSpPr>
      <dsp:spPr>
        <a:xfrm rot="19946045">
          <a:off x="438418" y="741853"/>
          <a:ext cx="1061625" cy="22148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061625" y="110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31A307-DEE7-4459-94A8-BD914A2935E0}">
      <dsp:nvSpPr>
        <dsp:cNvPr id="0" name=""/>
        <dsp:cNvSpPr/>
      </dsp:nvSpPr>
      <dsp:spPr>
        <a:xfrm rot="19308014">
          <a:off x="383813" y="630131"/>
          <a:ext cx="1072791" cy="22148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072791" y="110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50024-1CFD-453D-A19D-640FD6E3AD50}">
      <dsp:nvSpPr>
        <dsp:cNvPr id="0" name=""/>
        <dsp:cNvSpPr/>
      </dsp:nvSpPr>
      <dsp:spPr>
        <a:xfrm rot="18665994">
          <a:off x="300886" y="533377"/>
          <a:ext cx="1082393" cy="22148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1082393" y="110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32FEF-4AC2-477A-8E65-FE99CBBBFEE0}">
      <dsp:nvSpPr>
        <dsp:cNvPr id="0" name=""/>
        <dsp:cNvSpPr/>
      </dsp:nvSpPr>
      <dsp:spPr>
        <a:xfrm>
          <a:off x="263461" y="910769"/>
          <a:ext cx="276723" cy="2767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A2629-4016-48B7-A4D3-5DF42EDDD2D2}">
      <dsp:nvSpPr>
        <dsp:cNvPr id="0" name=""/>
        <dsp:cNvSpPr/>
      </dsp:nvSpPr>
      <dsp:spPr>
        <a:xfrm>
          <a:off x="1171312" y="800"/>
          <a:ext cx="154912" cy="154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193998" y="23486"/>
        <a:ext cx="109540" cy="109540"/>
      </dsp:txXfrm>
    </dsp:sp>
    <dsp:sp modelId="{5397B46E-AB12-4ADD-97C8-B63F3552E4C8}">
      <dsp:nvSpPr>
        <dsp:cNvPr id="0" name=""/>
        <dsp:cNvSpPr/>
      </dsp:nvSpPr>
      <dsp:spPr>
        <a:xfrm>
          <a:off x="1341716" y="800"/>
          <a:ext cx="232368" cy="154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</dsp:txBody>
      <dsp:txXfrm>
        <a:off x="1341716" y="800"/>
        <a:ext cx="232368" cy="154912"/>
      </dsp:txXfrm>
    </dsp:sp>
    <dsp:sp modelId="{C5AF64E5-E20F-4439-95C5-6AF92E348BF2}">
      <dsp:nvSpPr>
        <dsp:cNvPr id="0" name=""/>
        <dsp:cNvSpPr/>
      </dsp:nvSpPr>
      <dsp:spPr>
        <a:xfrm>
          <a:off x="1325153" y="184141"/>
          <a:ext cx="154912" cy="15491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  <a:endParaRPr lang="en-US" sz="500" kern="1200" dirty="0"/>
        </a:p>
      </dsp:txBody>
      <dsp:txXfrm>
        <a:off x="1347839" y="206827"/>
        <a:ext cx="109540" cy="109540"/>
      </dsp:txXfrm>
    </dsp:sp>
    <dsp:sp modelId="{17A6F8ED-0364-466B-8557-D69A149926BD}">
      <dsp:nvSpPr>
        <dsp:cNvPr id="0" name=""/>
        <dsp:cNvSpPr/>
      </dsp:nvSpPr>
      <dsp:spPr>
        <a:xfrm>
          <a:off x="1495557" y="184141"/>
          <a:ext cx="232368" cy="154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Not </a:t>
          </a:r>
          <a:endParaRPr lang="en-US" sz="800" kern="1200" dirty="0"/>
        </a:p>
      </dsp:txBody>
      <dsp:txXfrm>
        <a:off x="1495557" y="184141"/>
        <a:ext cx="232368" cy="154912"/>
      </dsp:txXfrm>
    </dsp:sp>
    <dsp:sp modelId="{2D269B46-1D32-48BB-B55E-167F46620895}">
      <dsp:nvSpPr>
        <dsp:cNvPr id="0" name=""/>
        <dsp:cNvSpPr/>
      </dsp:nvSpPr>
      <dsp:spPr>
        <a:xfrm>
          <a:off x="1430361" y="385849"/>
          <a:ext cx="166034" cy="1660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11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		</a:t>
          </a:r>
          <a:endParaRPr lang="en-US" sz="500" kern="1200" dirty="0"/>
        </a:p>
      </dsp:txBody>
      <dsp:txXfrm>
        <a:off x="1454676" y="410164"/>
        <a:ext cx="117404" cy="117404"/>
      </dsp:txXfrm>
    </dsp:sp>
    <dsp:sp modelId="{AE56B63C-20E8-44F5-A10C-77020198B56C}">
      <dsp:nvSpPr>
        <dsp:cNvPr id="0" name=""/>
        <dsp:cNvSpPr/>
      </dsp:nvSpPr>
      <dsp:spPr>
        <a:xfrm>
          <a:off x="1612999" y="385849"/>
          <a:ext cx="249051" cy="166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</dsp:txBody>
      <dsp:txXfrm>
        <a:off x="1612999" y="385849"/>
        <a:ext cx="249051" cy="166034"/>
      </dsp:txXfrm>
    </dsp:sp>
    <dsp:sp modelId="{946CECEC-9B1A-4C6A-AD04-C7FC1AE542A5}">
      <dsp:nvSpPr>
        <dsp:cNvPr id="0" name=""/>
        <dsp:cNvSpPr/>
      </dsp:nvSpPr>
      <dsp:spPr>
        <a:xfrm>
          <a:off x="1512218" y="610749"/>
          <a:ext cx="166034" cy="1660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36533" y="635064"/>
        <a:ext cx="117404" cy="117404"/>
      </dsp:txXfrm>
    </dsp:sp>
    <dsp:sp modelId="{9B4C8649-4CF6-471A-8E83-0374EE096567}">
      <dsp:nvSpPr>
        <dsp:cNvPr id="0" name=""/>
        <dsp:cNvSpPr/>
      </dsp:nvSpPr>
      <dsp:spPr>
        <a:xfrm>
          <a:off x="1553778" y="846447"/>
          <a:ext cx="166034" cy="1660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78093" y="870762"/>
        <a:ext cx="117404" cy="117404"/>
      </dsp:txXfrm>
    </dsp:sp>
    <dsp:sp modelId="{A5FD44AE-64BF-423D-9EEA-DBA6FB144B55}">
      <dsp:nvSpPr>
        <dsp:cNvPr id="0" name=""/>
        <dsp:cNvSpPr/>
      </dsp:nvSpPr>
      <dsp:spPr>
        <a:xfrm>
          <a:off x="1553778" y="1085781"/>
          <a:ext cx="166034" cy="1660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78093" y="1110096"/>
        <a:ext cx="117404" cy="117404"/>
      </dsp:txXfrm>
    </dsp:sp>
    <dsp:sp modelId="{F9245225-DACD-4A12-B000-8C131B1D24C9}">
      <dsp:nvSpPr>
        <dsp:cNvPr id="0" name=""/>
        <dsp:cNvSpPr/>
      </dsp:nvSpPr>
      <dsp:spPr>
        <a:xfrm>
          <a:off x="1512218" y="1321479"/>
          <a:ext cx="166034" cy="1660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36533" y="1345794"/>
        <a:ext cx="117404" cy="117404"/>
      </dsp:txXfrm>
    </dsp:sp>
    <dsp:sp modelId="{0974AE6F-8FA5-41FF-A9F6-77B62CBD8394}">
      <dsp:nvSpPr>
        <dsp:cNvPr id="0" name=""/>
        <dsp:cNvSpPr/>
      </dsp:nvSpPr>
      <dsp:spPr>
        <a:xfrm>
          <a:off x="1430361" y="1546379"/>
          <a:ext cx="166034" cy="1660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454676" y="1570694"/>
        <a:ext cx="117404" cy="117404"/>
      </dsp:txXfrm>
    </dsp:sp>
    <dsp:sp modelId="{792C9FD9-9030-4106-953C-0845DA314420}">
      <dsp:nvSpPr>
        <dsp:cNvPr id="0" name=""/>
        <dsp:cNvSpPr/>
      </dsp:nvSpPr>
      <dsp:spPr>
        <a:xfrm>
          <a:off x="1310694" y="1753648"/>
          <a:ext cx="166034" cy="1660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335009" y="1777963"/>
        <a:ext cx="117404" cy="117404"/>
      </dsp:txXfrm>
    </dsp:sp>
    <dsp:sp modelId="{B0BEAE24-7334-4625-B3F7-BC391C22C7A4}">
      <dsp:nvSpPr>
        <dsp:cNvPr id="0" name=""/>
        <dsp:cNvSpPr/>
      </dsp:nvSpPr>
      <dsp:spPr>
        <a:xfrm>
          <a:off x="1156854" y="1936989"/>
          <a:ext cx="166034" cy="1660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181169" y="1961304"/>
        <a:ext cx="117404" cy="1174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DB324-4DD7-4DB9-9F16-1F32B79381C7}">
      <dsp:nvSpPr>
        <dsp:cNvPr id="0" name=""/>
        <dsp:cNvSpPr/>
      </dsp:nvSpPr>
      <dsp:spPr>
        <a:xfrm rot="2950404">
          <a:off x="313490" y="1544978"/>
          <a:ext cx="1062099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62099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FE7BF-82F9-41C8-AEF5-EA960B2C26E1}">
      <dsp:nvSpPr>
        <dsp:cNvPr id="0" name=""/>
        <dsp:cNvSpPr/>
      </dsp:nvSpPr>
      <dsp:spPr>
        <a:xfrm rot="2305612">
          <a:off x="397560" y="1448408"/>
          <a:ext cx="1050838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0838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87086-A7A6-4693-A2BE-561536098EF4}">
      <dsp:nvSpPr>
        <dsp:cNvPr id="0" name=""/>
        <dsp:cNvSpPr/>
      </dsp:nvSpPr>
      <dsp:spPr>
        <a:xfrm rot="1652970">
          <a:off x="451629" y="1337528"/>
          <a:ext cx="105363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63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4CC89-9656-470F-BAE7-918C449D837B}">
      <dsp:nvSpPr>
        <dsp:cNvPr id="0" name=""/>
        <dsp:cNvSpPr/>
      </dsp:nvSpPr>
      <dsp:spPr>
        <a:xfrm rot="994312">
          <a:off x="489480" y="1221055"/>
          <a:ext cx="105371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71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7B85F-C10D-4ED9-AE90-5E43177239AF}">
      <dsp:nvSpPr>
        <dsp:cNvPr id="0" name=""/>
        <dsp:cNvSpPr/>
      </dsp:nvSpPr>
      <dsp:spPr>
        <a:xfrm rot="331868">
          <a:off x="508912" y="1100870"/>
          <a:ext cx="1053293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293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616DF-74AF-4F19-A508-791B10434E94}">
      <dsp:nvSpPr>
        <dsp:cNvPr id="0" name=""/>
        <dsp:cNvSpPr/>
      </dsp:nvSpPr>
      <dsp:spPr>
        <a:xfrm rot="21268132">
          <a:off x="508912" y="979398"/>
          <a:ext cx="1053293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293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A8C2E-8817-4AAE-A24C-6D2B6A922C42}">
      <dsp:nvSpPr>
        <dsp:cNvPr id="0" name=""/>
        <dsp:cNvSpPr/>
      </dsp:nvSpPr>
      <dsp:spPr>
        <a:xfrm rot="20605688">
          <a:off x="489480" y="859213"/>
          <a:ext cx="105371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71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301133-1B12-410C-8756-518BFE92C491}">
      <dsp:nvSpPr>
        <dsp:cNvPr id="0" name=""/>
        <dsp:cNvSpPr/>
      </dsp:nvSpPr>
      <dsp:spPr>
        <a:xfrm rot="19947030">
          <a:off x="451629" y="742740"/>
          <a:ext cx="105363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63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31A307-DEE7-4459-94A8-BD914A2935E0}">
      <dsp:nvSpPr>
        <dsp:cNvPr id="0" name=""/>
        <dsp:cNvSpPr/>
      </dsp:nvSpPr>
      <dsp:spPr>
        <a:xfrm rot="19294388">
          <a:off x="397560" y="631860"/>
          <a:ext cx="1050838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0838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50024-1CFD-453D-A19D-640FD6E3AD50}">
      <dsp:nvSpPr>
        <dsp:cNvPr id="0" name=""/>
        <dsp:cNvSpPr/>
      </dsp:nvSpPr>
      <dsp:spPr>
        <a:xfrm rot="18648680">
          <a:off x="313261" y="535037"/>
          <a:ext cx="106252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6252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32FEF-4AC2-477A-8E65-FE99CBBBFEE0}">
      <dsp:nvSpPr>
        <dsp:cNvPr id="0" name=""/>
        <dsp:cNvSpPr/>
      </dsp:nvSpPr>
      <dsp:spPr>
        <a:xfrm>
          <a:off x="261215" y="904765"/>
          <a:ext cx="294293" cy="2942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A2629-4016-48B7-A4D3-5DF42EDDD2D2}">
      <dsp:nvSpPr>
        <dsp:cNvPr id="0" name=""/>
        <dsp:cNvSpPr/>
      </dsp:nvSpPr>
      <dsp:spPr>
        <a:xfrm>
          <a:off x="1163205" y="0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  <a:endParaRPr lang="en-US" sz="500" kern="1200" dirty="0"/>
        </a:p>
      </dsp:txBody>
      <dsp:txXfrm>
        <a:off x="1187332" y="24127"/>
        <a:ext cx="116493" cy="116493"/>
      </dsp:txXfrm>
    </dsp:sp>
    <dsp:sp modelId="{5397B46E-AB12-4ADD-97C8-B63F3552E4C8}">
      <dsp:nvSpPr>
        <dsp:cNvPr id="0" name=""/>
        <dsp:cNvSpPr/>
      </dsp:nvSpPr>
      <dsp:spPr>
        <a:xfrm>
          <a:off x="1344428" y="0"/>
          <a:ext cx="247121" cy="164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NOT</a:t>
          </a:r>
          <a:endParaRPr lang="en-US" sz="700" kern="1200" dirty="0"/>
        </a:p>
      </dsp:txBody>
      <dsp:txXfrm>
        <a:off x="1344428" y="0"/>
        <a:ext cx="247121" cy="164747"/>
      </dsp:txXfrm>
    </dsp:sp>
    <dsp:sp modelId="{C5AF64E5-E20F-4439-95C5-6AF92E348BF2}">
      <dsp:nvSpPr>
        <dsp:cNvPr id="0" name=""/>
        <dsp:cNvSpPr/>
      </dsp:nvSpPr>
      <dsp:spPr>
        <a:xfrm>
          <a:off x="1316752" y="183511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  <a:endParaRPr lang="en-US" sz="500" kern="1200" dirty="0"/>
        </a:p>
      </dsp:txBody>
      <dsp:txXfrm>
        <a:off x="1340879" y="207638"/>
        <a:ext cx="116493" cy="116493"/>
      </dsp:txXfrm>
    </dsp:sp>
    <dsp:sp modelId="{17A6F8ED-0364-466B-8557-D69A149926BD}">
      <dsp:nvSpPr>
        <dsp:cNvPr id="0" name=""/>
        <dsp:cNvSpPr/>
      </dsp:nvSpPr>
      <dsp:spPr>
        <a:xfrm>
          <a:off x="1497974" y="183511"/>
          <a:ext cx="247121" cy="164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NOT</a:t>
          </a:r>
          <a:endParaRPr lang="en-US" sz="700" kern="1200" dirty="0"/>
        </a:p>
      </dsp:txBody>
      <dsp:txXfrm>
        <a:off x="1497974" y="183511"/>
        <a:ext cx="247121" cy="164747"/>
      </dsp:txXfrm>
    </dsp:sp>
    <dsp:sp modelId="{2D269B46-1D32-48BB-B55E-167F46620895}">
      <dsp:nvSpPr>
        <dsp:cNvPr id="0" name=""/>
        <dsp:cNvSpPr/>
      </dsp:nvSpPr>
      <dsp:spPr>
        <a:xfrm>
          <a:off x="1436189" y="390383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		</a:t>
          </a:r>
          <a:endParaRPr lang="en-US" sz="500" kern="1200" dirty="0"/>
        </a:p>
      </dsp:txBody>
      <dsp:txXfrm>
        <a:off x="1460316" y="414510"/>
        <a:ext cx="116493" cy="116493"/>
      </dsp:txXfrm>
    </dsp:sp>
    <dsp:sp modelId="{AE56B63C-20E8-44F5-A10C-77020198B56C}">
      <dsp:nvSpPr>
        <dsp:cNvPr id="0" name=""/>
        <dsp:cNvSpPr/>
      </dsp:nvSpPr>
      <dsp:spPr>
        <a:xfrm>
          <a:off x="1617412" y="390383"/>
          <a:ext cx="247121" cy="164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NOT</a:t>
          </a:r>
          <a:endParaRPr lang="en-US" sz="700" kern="1200" dirty="0"/>
        </a:p>
      </dsp:txBody>
      <dsp:txXfrm>
        <a:off x="1617412" y="390383"/>
        <a:ext cx="247121" cy="164747"/>
      </dsp:txXfrm>
    </dsp:sp>
    <dsp:sp modelId="{946CECEC-9B1A-4C6A-AD04-C7FC1AE542A5}">
      <dsp:nvSpPr>
        <dsp:cNvPr id="0" name=""/>
        <dsp:cNvSpPr/>
      </dsp:nvSpPr>
      <dsp:spPr>
        <a:xfrm>
          <a:off x="1517890" y="614853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42017" y="638980"/>
        <a:ext cx="116493" cy="116493"/>
      </dsp:txXfrm>
    </dsp:sp>
    <dsp:sp modelId="{9B4C8649-4CF6-471A-8E83-0374EE096567}">
      <dsp:nvSpPr>
        <dsp:cNvPr id="0" name=""/>
        <dsp:cNvSpPr/>
      </dsp:nvSpPr>
      <dsp:spPr>
        <a:xfrm>
          <a:off x="1559370" y="850100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83497" y="874227"/>
        <a:ext cx="116493" cy="116493"/>
      </dsp:txXfrm>
    </dsp:sp>
    <dsp:sp modelId="{A5FD44AE-64BF-423D-9EEA-DBA6FB144B55}">
      <dsp:nvSpPr>
        <dsp:cNvPr id="0" name=""/>
        <dsp:cNvSpPr/>
      </dsp:nvSpPr>
      <dsp:spPr>
        <a:xfrm>
          <a:off x="1559370" y="1088975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83497" y="1113102"/>
        <a:ext cx="116493" cy="116493"/>
      </dsp:txXfrm>
    </dsp:sp>
    <dsp:sp modelId="{F9245225-DACD-4A12-B000-8C131B1D24C9}">
      <dsp:nvSpPr>
        <dsp:cNvPr id="0" name=""/>
        <dsp:cNvSpPr/>
      </dsp:nvSpPr>
      <dsp:spPr>
        <a:xfrm>
          <a:off x="1517890" y="1324222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42017" y="1348349"/>
        <a:ext cx="116493" cy="116493"/>
      </dsp:txXfrm>
    </dsp:sp>
    <dsp:sp modelId="{0974AE6F-8FA5-41FF-A9F6-77B62CBD8394}">
      <dsp:nvSpPr>
        <dsp:cNvPr id="0" name=""/>
        <dsp:cNvSpPr/>
      </dsp:nvSpPr>
      <dsp:spPr>
        <a:xfrm>
          <a:off x="1436189" y="1548692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460316" y="1572819"/>
        <a:ext cx="116493" cy="116493"/>
      </dsp:txXfrm>
    </dsp:sp>
    <dsp:sp modelId="{792C9FD9-9030-4106-953C-0845DA314420}">
      <dsp:nvSpPr>
        <dsp:cNvPr id="0" name=""/>
        <dsp:cNvSpPr/>
      </dsp:nvSpPr>
      <dsp:spPr>
        <a:xfrm>
          <a:off x="1316752" y="1755564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340879" y="1779691"/>
        <a:ext cx="116493" cy="116493"/>
      </dsp:txXfrm>
    </dsp:sp>
    <dsp:sp modelId="{B0BEAE24-7334-4625-B3F7-BC391C22C7A4}">
      <dsp:nvSpPr>
        <dsp:cNvPr id="0" name=""/>
        <dsp:cNvSpPr/>
      </dsp:nvSpPr>
      <dsp:spPr>
        <a:xfrm>
          <a:off x="1163205" y="1938553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187332" y="1962680"/>
        <a:ext cx="116493" cy="1164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DB324-4DD7-4DB9-9F16-1F32B79381C7}">
      <dsp:nvSpPr>
        <dsp:cNvPr id="0" name=""/>
        <dsp:cNvSpPr/>
      </dsp:nvSpPr>
      <dsp:spPr>
        <a:xfrm rot="2950404">
          <a:off x="313490" y="1544978"/>
          <a:ext cx="1062099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62099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FE7BF-82F9-41C8-AEF5-EA960B2C26E1}">
      <dsp:nvSpPr>
        <dsp:cNvPr id="0" name=""/>
        <dsp:cNvSpPr/>
      </dsp:nvSpPr>
      <dsp:spPr>
        <a:xfrm rot="2305612">
          <a:off x="397560" y="1448408"/>
          <a:ext cx="1050838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0838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87086-A7A6-4693-A2BE-561536098EF4}">
      <dsp:nvSpPr>
        <dsp:cNvPr id="0" name=""/>
        <dsp:cNvSpPr/>
      </dsp:nvSpPr>
      <dsp:spPr>
        <a:xfrm rot="1652970">
          <a:off x="451629" y="1337528"/>
          <a:ext cx="105363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63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4CC89-9656-470F-BAE7-918C449D837B}">
      <dsp:nvSpPr>
        <dsp:cNvPr id="0" name=""/>
        <dsp:cNvSpPr/>
      </dsp:nvSpPr>
      <dsp:spPr>
        <a:xfrm rot="994312">
          <a:off x="489480" y="1221055"/>
          <a:ext cx="105371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71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7B85F-C10D-4ED9-AE90-5E43177239AF}">
      <dsp:nvSpPr>
        <dsp:cNvPr id="0" name=""/>
        <dsp:cNvSpPr/>
      </dsp:nvSpPr>
      <dsp:spPr>
        <a:xfrm rot="331868">
          <a:off x="508912" y="1100870"/>
          <a:ext cx="1053293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293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616DF-74AF-4F19-A508-791B10434E94}">
      <dsp:nvSpPr>
        <dsp:cNvPr id="0" name=""/>
        <dsp:cNvSpPr/>
      </dsp:nvSpPr>
      <dsp:spPr>
        <a:xfrm rot="21268132">
          <a:off x="508912" y="979398"/>
          <a:ext cx="1053293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293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A8C2E-8817-4AAE-A24C-6D2B6A922C42}">
      <dsp:nvSpPr>
        <dsp:cNvPr id="0" name=""/>
        <dsp:cNvSpPr/>
      </dsp:nvSpPr>
      <dsp:spPr>
        <a:xfrm rot="20605688">
          <a:off x="489480" y="859213"/>
          <a:ext cx="105371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71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301133-1B12-410C-8756-518BFE92C491}">
      <dsp:nvSpPr>
        <dsp:cNvPr id="0" name=""/>
        <dsp:cNvSpPr/>
      </dsp:nvSpPr>
      <dsp:spPr>
        <a:xfrm rot="19947030">
          <a:off x="451629" y="742740"/>
          <a:ext cx="105363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63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31A307-DEE7-4459-94A8-BD914A2935E0}">
      <dsp:nvSpPr>
        <dsp:cNvPr id="0" name=""/>
        <dsp:cNvSpPr/>
      </dsp:nvSpPr>
      <dsp:spPr>
        <a:xfrm rot="19294388">
          <a:off x="397560" y="631860"/>
          <a:ext cx="1050838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0838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50024-1CFD-453D-A19D-640FD6E3AD50}">
      <dsp:nvSpPr>
        <dsp:cNvPr id="0" name=""/>
        <dsp:cNvSpPr/>
      </dsp:nvSpPr>
      <dsp:spPr>
        <a:xfrm rot="18648680">
          <a:off x="313261" y="535037"/>
          <a:ext cx="106252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6252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32FEF-4AC2-477A-8E65-FE99CBBBFEE0}">
      <dsp:nvSpPr>
        <dsp:cNvPr id="0" name=""/>
        <dsp:cNvSpPr/>
      </dsp:nvSpPr>
      <dsp:spPr>
        <a:xfrm>
          <a:off x="261215" y="904765"/>
          <a:ext cx="294293" cy="2942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A2629-4016-48B7-A4D3-5DF42EDDD2D2}">
      <dsp:nvSpPr>
        <dsp:cNvPr id="0" name=""/>
        <dsp:cNvSpPr/>
      </dsp:nvSpPr>
      <dsp:spPr>
        <a:xfrm>
          <a:off x="1163205" y="0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  <a:endParaRPr lang="en-US" sz="500" kern="1200" dirty="0"/>
        </a:p>
      </dsp:txBody>
      <dsp:txXfrm>
        <a:off x="1187332" y="24127"/>
        <a:ext cx="116493" cy="116493"/>
      </dsp:txXfrm>
    </dsp:sp>
    <dsp:sp modelId="{5397B46E-AB12-4ADD-97C8-B63F3552E4C8}">
      <dsp:nvSpPr>
        <dsp:cNvPr id="0" name=""/>
        <dsp:cNvSpPr/>
      </dsp:nvSpPr>
      <dsp:spPr>
        <a:xfrm>
          <a:off x="1344428" y="0"/>
          <a:ext cx="247121" cy="164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NOT</a:t>
          </a:r>
          <a:endParaRPr lang="en-US" sz="700" kern="1200" dirty="0"/>
        </a:p>
      </dsp:txBody>
      <dsp:txXfrm>
        <a:off x="1344428" y="0"/>
        <a:ext cx="247121" cy="164747"/>
      </dsp:txXfrm>
    </dsp:sp>
    <dsp:sp modelId="{C5AF64E5-E20F-4439-95C5-6AF92E348BF2}">
      <dsp:nvSpPr>
        <dsp:cNvPr id="0" name=""/>
        <dsp:cNvSpPr/>
      </dsp:nvSpPr>
      <dsp:spPr>
        <a:xfrm>
          <a:off x="1316752" y="183511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  <a:endParaRPr lang="en-US" sz="500" kern="1200" dirty="0"/>
        </a:p>
      </dsp:txBody>
      <dsp:txXfrm>
        <a:off x="1340879" y="207638"/>
        <a:ext cx="116493" cy="116493"/>
      </dsp:txXfrm>
    </dsp:sp>
    <dsp:sp modelId="{17A6F8ED-0364-466B-8557-D69A149926BD}">
      <dsp:nvSpPr>
        <dsp:cNvPr id="0" name=""/>
        <dsp:cNvSpPr/>
      </dsp:nvSpPr>
      <dsp:spPr>
        <a:xfrm>
          <a:off x="1497974" y="183511"/>
          <a:ext cx="247121" cy="164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NOT</a:t>
          </a:r>
          <a:endParaRPr lang="en-US" sz="700" kern="1200" dirty="0"/>
        </a:p>
      </dsp:txBody>
      <dsp:txXfrm>
        <a:off x="1497974" y="183511"/>
        <a:ext cx="247121" cy="164747"/>
      </dsp:txXfrm>
    </dsp:sp>
    <dsp:sp modelId="{2D269B46-1D32-48BB-B55E-167F46620895}">
      <dsp:nvSpPr>
        <dsp:cNvPr id="0" name=""/>
        <dsp:cNvSpPr/>
      </dsp:nvSpPr>
      <dsp:spPr>
        <a:xfrm>
          <a:off x="1436189" y="390383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		</a:t>
          </a:r>
          <a:endParaRPr lang="en-US" sz="500" kern="1200" dirty="0"/>
        </a:p>
      </dsp:txBody>
      <dsp:txXfrm>
        <a:off x="1460316" y="414510"/>
        <a:ext cx="116493" cy="116493"/>
      </dsp:txXfrm>
    </dsp:sp>
    <dsp:sp modelId="{AE56B63C-20E8-44F5-A10C-77020198B56C}">
      <dsp:nvSpPr>
        <dsp:cNvPr id="0" name=""/>
        <dsp:cNvSpPr/>
      </dsp:nvSpPr>
      <dsp:spPr>
        <a:xfrm>
          <a:off x="1617412" y="390383"/>
          <a:ext cx="247121" cy="164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NOT</a:t>
          </a:r>
          <a:endParaRPr lang="en-US" sz="700" kern="1200" dirty="0"/>
        </a:p>
      </dsp:txBody>
      <dsp:txXfrm>
        <a:off x="1617412" y="390383"/>
        <a:ext cx="247121" cy="164747"/>
      </dsp:txXfrm>
    </dsp:sp>
    <dsp:sp modelId="{946CECEC-9B1A-4C6A-AD04-C7FC1AE542A5}">
      <dsp:nvSpPr>
        <dsp:cNvPr id="0" name=""/>
        <dsp:cNvSpPr/>
      </dsp:nvSpPr>
      <dsp:spPr>
        <a:xfrm>
          <a:off x="1517890" y="614853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21</a:t>
          </a:r>
          <a:endParaRPr lang="en-US" sz="500" kern="1200" dirty="0"/>
        </a:p>
      </dsp:txBody>
      <dsp:txXfrm>
        <a:off x="1542017" y="638980"/>
        <a:ext cx="116493" cy="116493"/>
      </dsp:txXfrm>
    </dsp:sp>
    <dsp:sp modelId="{9B4C8649-4CF6-471A-8E83-0374EE096567}">
      <dsp:nvSpPr>
        <dsp:cNvPr id="0" name=""/>
        <dsp:cNvSpPr/>
      </dsp:nvSpPr>
      <dsp:spPr>
        <a:xfrm>
          <a:off x="1559370" y="850100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83497" y="874227"/>
        <a:ext cx="116493" cy="116493"/>
      </dsp:txXfrm>
    </dsp:sp>
    <dsp:sp modelId="{A5FD44AE-64BF-423D-9EEA-DBA6FB144B55}">
      <dsp:nvSpPr>
        <dsp:cNvPr id="0" name=""/>
        <dsp:cNvSpPr/>
      </dsp:nvSpPr>
      <dsp:spPr>
        <a:xfrm>
          <a:off x="1559370" y="1088975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83497" y="1113102"/>
        <a:ext cx="116493" cy="116493"/>
      </dsp:txXfrm>
    </dsp:sp>
    <dsp:sp modelId="{F9245225-DACD-4A12-B000-8C131B1D24C9}">
      <dsp:nvSpPr>
        <dsp:cNvPr id="0" name=""/>
        <dsp:cNvSpPr/>
      </dsp:nvSpPr>
      <dsp:spPr>
        <a:xfrm>
          <a:off x="1517890" y="1324222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42017" y="1348349"/>
        <a:ext cx="116493" cy="116493"/>
      </dsp:txXfrm>
    </dsp:sp>
    <dsp:sp modelId="{0974AE6F-8FA5-41FF-A9F6-77B62CBD8394}">
      <dsp:nvSpPr>
        <dsp:cNvPr id="0" name=""/>
        <dsp:cNvSpPr/>
      </dsp:nvSpPr>
      <dsp:spPr>
        <a:xfrm>
          <a:off x="1436189" y="1548692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460316" y="1572819"/>
        <a:ext cx="116493" cy="116493"/>
      </dsp:txXfrm>
    </dsp:sp>
    <dsp:sp modelId="{792C9FD9-9030-4106-953C-0845DA314420}">
      <dsp:nvSpPr>
        <dsp:cNvPr id="0" name=""/>
        <dsp:cNvSpPr/>
      </dsp:nvSpPr>
      <dsp:spPr>
        <a:xfrm>
          <a:off x="1316752" y="1755564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340879" y="1779691"/>
        <a:ext cx="116493" cy="116493"/>
      </dsp:txXfrm>
    </dsp:sp>
    <dsp:sp modelId="{B0BEAE24-7334-4625-B3F7-BC391C22C7A4}">
      <dsp:nvSpPr>
        <dsp:cNvPr id="0" name=""/>
        <dsp:cNvSpPr/>
      </dsp:nvSpPr>
      <dsp:spPr>
        <a:xfrm>
          <a:off x="1163205" y="1938553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187332" y="1962680"/>
        <a:ext cx="116493" cy="1164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DB324-4DD7-4DB9-9F16-1F32B79381C7}">
      <dsp:nvSpPr>
        <dsp:cNvPr id="0" name=""/>
        <dsp:cNvSpPr/>
      </dsp:nvSpPr>
      <dsp:spPr>
        <a:xfrm rot="2950404">
          <a:off x="313490" y="1544978"/>
          <a:ext cx="1062099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62099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FE7BF-82F9-41C8-AEF5-EA960B2C26E1}">
      <dsp:nvSpPr>
        <dsp:cNvPr id="0" name=""/>
        <dsp:cNvSpPr/>
      </dsp:nvSpPr>
      <dsp:spPr>
        <a:xfrm rot="2305612">
          <a:off x="397560" y="1448408"/>
          <a:ext cx="1050838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0838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87086-A7A6-4693-A2BE-561536098EF4}">
      <dsp:nvSpPr>
        <dsp:cNvPr id="0" name=""/>
        <dsp:cNvSpPr/>
      </dsp:nvSpPr>
      <dsp:spPr>
        <a:xfrm rot="1652970">
          <a:off x="451629" y="1337528"/>
          <a:ext cx="105363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63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4CC89-9656-470F-BAE7-918C449D837B}">
      <dsp:nvSpPr>
        <dsp:cNvPr id="0" name=""/>
        <dsp:cNvSpPr/>
      </dsp:nvSpPr>
      <dsp:spPr>
        <a:xfrm rot="994312">
          <a:off x="489480" y="1221055"/>
          <a:ext cx="105371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71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7B85F-C10D-4ED9-AE90-5E43177239AF}">
      <dsp:nvSpPr>
        <dsp:cNvPr id="0" name=""/>
        <dsp:cNvSpPr/>
      </dsp:nvSpPr>
      <dsp:spPr>
        <a:xfrm rot="331868">
          <a:off x="508912" y="1100870"/>
          <a:ext cx="1053293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293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616DF-74AF-4F19-A508-791B10434E94}">
      <dsp:nvSpPr>
        <dsp:cNvPr id="0" name=""/>
        <dsp:cNvSpPr/>
      </dsp:nvSpPr>
      <dsp:spPr>
        <a:xfrm rot="21268132">
          <a:off x="508912" y="979398"/>
          <a:ext cx="1053293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293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A8C2E-8817-4AAE-A24C-6D2B6A922C42}">
      <dsp:nvSpPr>
        <dsp:cNvPr id="0" name=""/>
        <dsp:cNvSpPr/>
      </dsp:nvSpPr>
      <dsp:spPr>
        <a:xfrm rot="20605688">
          <a:off x="489480" y="859213"/>
          <a:ext cx="105371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71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301133-1B12-410C-8756-518BFE92C491}">
      <dsp:nvSpPr>
        <dsp:cNvPr id="0" name=""/>
        <dsp:cNvSpPr/>
      </dsp:nvSpPr>
      <dsp:spPr>
        <a:xfrm rot="19947030">
          <a:off x="451629" y="742740"/>
          <a:ext cx="105363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63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31A307-DEE7-4459-94A8-BD914A2935E0}">
      <dsp:nvSpPr>
        <dsp:cNvPr id="0" name=""/>
        <dsp:cNvSpPr/>
      </dsp:nvSpPr>
      <dsp:spPr>
        <a:xfrm rot="19294388">
          <a:off x="397560" y="631860"/>
          <a:ext cx="1050838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0838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50024-1CFD-453D-A19D-640FD6E3AD50}">
      <dsp:nvSpPr>
        <dsp:cNvPr id="0" name=""/>
        <dsp:cNvSpPr/>
      </dsp:nvSpPr>
      <dsp:spPr>
        <a:xfrm rot="18648680">
          <a:off x="313261" y="535037"/>
          <a:ext cx="106252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6252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32FEF-4AC2-477A-8E65-FE99CBBBFEE0}">
      <dsp:nvSpPr>
        <dsp:cNvPr id="0" name=""/>
        <dsp:cNvSpPr/>
      </dsp:nvSpPr>
      <dsp:spPr>
        <a:xfrm>
          <a:off x="261215" y="904765"/>
          <a:ext cx="294293" cy="2942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A2629-4016-48B7-A4D3-5DF42EDDD2D2}">
      <dsp:nvSpPr>
        <dsp:cNvPr id="0" name=""/>
        <dsp:cNvSpPr/>
      </dsp:nvSpPr>
      <dsp:spPr>
        <a:xfrm>
          <a:off x="1163205" y="0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  <a:endParaRPr lang="en-US" sz="500" kern="1200" dirty="0"/>
        </a:p>
      </dsp:txBody>
      <dsp:txXfrm>
        <a:off x="1187332" y="24127"/>
        <a:ext cx="116493" cy="116493"/>
      </dsp:txXfrm>
    </dsp:sp>
    <dsp:sp modelId="{5397B46E-AB12-4ADD-97C8-B63F3552E4C8}">
      <dsp:nvSpPr>
        <dsp:cNvPr id="0" name=""/>
        <dsp:cNvSpPr/>
      </dsp:nvSpPr>
      <dsp:spPr>
        <a:xfrm>
          <a:off x="1344428" y="0"/>
          <a:ext cx="247121" cy="164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NOT</a:t>
          </a:r>
          <a:endParaRPr lang="en-US" sz="700" kern="1200" dirty="0"/>
        </a:p>
      </dsp:txBody>
      <dsp:txXfrm>
        <a:off x="1344428" y="0"/>
        <a:ext cx="247121" cy="164747"/>
      </dsp:txXfrm>
    </dsp:sp>
    <dsp:sp modelId="{C5AF64E5-E20F-4439-95C5-6AF92E348BF2}">
      <dsp:nvSpPr>
        <dsp:cNvPr id="0" name=""/>
        <dsp:cNvSpPr/>
      </dsp:nvSpPr>
      <dsp:spPr>
        <a:xfrm>
          <a:off x="1316752" y="183511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  <a:endParaRPr lang="en-US" sz="500" kern="1200" dirty="0"/>
        </a:p>
      </dsp:txBody>
      <dsp:txXfrm>
        <a:off x="1340879" y="207638"/>
        <a:ext cx="116493" cy="116493"/>
      </dsp:txXfrm>
    </dsp:sp>
    <dsp:sp modelId="{17A6F8ED-0364-466B-8557-D69A149926BD}">
      <dsp:nvSpPr>
        <dsp:cNvPr id="0" name=""/>
        <dsp:cNvSpPr/>
      </dsp:nvSpPr>
      <dsp:spPr>
        <a:xfrm>
          <a:off x="1497974" y="183511"/>
          <a:ext cx="247121" cy="164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NOT</a:t>
          </a:r>
          <a:endParaRPr lang="en-US" sz="700" kern="1200" dirty="0"/>
        </a:p>
      </dsp:txBody>
      <dsp:txXfrm>
        <a:off x="1497974" y="183511"/>
        <a:ext cx="247121" cy="164747"/>
      </dsp:txXfrm>
    </dsp:sp>
    <dsp:sp modelId="{2D269B46-1D32-48BB-B55E-167F46620895}">
      <dsp:nvSpPr>
        <dsp:cNvPr id="0" name=""/>
        <dsp:cNvSpPr/>
      </dsp:nvSpPr>
      <dsp:spPr>
        <a:xfrm>
          <a:off x="1436189" y="390383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		</a:t>
          </a:r>
          <a:endParaRPr lang="en-US" sz="500" kern="1200" dirty="0"/>
        </a:p>
      </dsp:txBody>
      <dsp:txXfrm>
        <a:off x="1460316" y="414510"/>
        <a:ext cx="116493" cy="116493"/>
      </dsp:txXfrm>
    </dsp:sp>
    <dsp:sp modelId="{AE56B63C-20E8-44F5-A10C-77020198B56C}">
      <dsp:nvSpPr>
        <dsp:cNvPr id="0" name=""/>
        <dsp:cNvSpPr/>
      </dsp:nvSpPr>
      <dsp:spPr>
        <a:xfrm>
          <a:off x="1617412" y="390383"/>
          <a:ext cx="247121" cy="164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NOT</a:t>
          </a:r>
          <a:endParaRPr lang="en-US" sz="700" kern="1200" dirty="0"/>
        </a:p>
      </dsp:txBody>
      <dsp:txXfrm>
        <a:off x="1617412" y="390383"/>
        <a:ext cx="247121" cy="164747"/>
      </dsp:txXfrm>
    </dsp:sp>
    <dsp:sp modelId="{946CECEC-9B1A-4C6A-AD04-C7FC1AE542A5}">
      <dsp:nvSpPr>
        <dsp:cNvPr id="0" name=""/>
        <dsp:cNvSpPr/>
      </dsp:nvSpPr>
      <dsp:spPr>
        <a:xfrm>
          <a:off x="1517890" y="614853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  <a:r>
            <a:rPr lang="en-US" sz="500" kern="1200" dirty="0" smtClean="0"/>
            <a:t>2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	2					1</a:t>
          </a:r>
          <a:endParaRPr lang="en-US" sz="500" kern="1200" dirty="0"/>
        </a:p>
      </dsp:txBody>
      <dsp:txXfrm>
        <a:off x="1542017" y="638980"/>
        <a:ext cx="116493" cy="116493"/>
      </dsp:txXfrm>
    </dsp:sp>
    <dsp:sp modelId="{9B4C8649-4CF6-471A-8E83-0374EE096567}">
      <dsp:nvSpPr>
        <dsp:cNvPr id="0" name=""/>
        <dsp:cNvSpPr/>
      </dsp:nvSpPr>
      <dsp:spPr>
        <a:xfrm>
          <a:off x="1559370" y="850100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		</a:t>
          </a:r>
          <a:endParaRPr lang="en-US" sz="500" kern="1200" dirty="0"/>
        </a:p>
      </dsp:txBody>
      <dsp:txXfrm>
        <a:off x="1583497" y="874227"/>
        <a:ext cx="116493" cy="116493"/>
      </dsp:txXfrm>
    </dsp:sp>
    <dsp:sp modelId="{A5FD44AE-64BF-423D-9EEA-DBA6FB144B55}">
      <dsp:nvSpPr>
        <dsp:cNvPr id="0" name=""/>
        <dsp:cNvSpPr/>
      </dsp:nvSpPr>
      <dsp:spPr>
        <a:xfrm>
          <a:off x="1559370" y="1088975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83497" y="1113102"/>
        <a:ext cx="116493" cy="116493"/>
      </dsp:txXfrm>
    </dsp:sp>
    <dsp:sp modelId="{F9245225-DACD-4A12-B000-8C131B1D24C9}">
      <dsp:nvSpPr>
        <dsp:cNvPr id="0" name=""/>
        <dsp:cNvSpPr/>
      </dsp:nvSpPr>
      <dsp:spPr>
        <a:xfrm>
          <a:off x="1517890" y="1324222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42017" y="1348349"/>
        <a:ext cx="116493" cy="116493"/>
      </dsp:txXfrm>
    </dsp:sp>
    <dsp:sp modelId="{0974AE6F-8FA5-41FF-A9F6-77B62CBD8394}">
      <dsp:nvSpPr>
        <dsp:cNvPr id="0" name=""/>
        <dsp:cNvSpPr/>
      </dsp:nvSpPr>
      <dsp:spPr>
        <a:xfrm>
          <a:off x="1436189" y="1548692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460316" y="1572819"/>
        <a:ext cx="116493" cy="116493"/>
      </dsp:txXfrm>
    </dsp:sp>
    <dsp:sp modelId="{792C9FD9-9030-4106-953C-0845DA314420}">
      <dsp:nvSpPr>
        <dsp:cNvPr id="0" name=""/>
        <dsp:cNvSpPr/>
      </dsp:nvSpPr>
      <dsp:spPr>
        <a:xfrm>
          <a:off x="1316752" y="1755564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340879" y="1779691"/>
        <a:ext cx="116493" cy="116493"/>
      </dsp:txXfrm>
    </dsp:sp>
    <dsp:sp modelId="{B0BEAE24-7334-4625-B3F7-BC391C22C7A4}">
      <dsp:nvSpPr>
        <dsp:cNvPr id="0" name=""/>
        <dsp:cNvSpPr/>
      </dsp:nvSpPr>
      <dsp:spPr>
        <a:xfrm>
          <a:off x="1163205" y="1938553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187332" y="1962680"/>
        <a:ext cx="116493" cy="11649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FE7BF-82F9-41C8-AEF5-EA960B2C26E1}">
      <dsp:nvSpPr>
        <dsp:cNvPr id="0" name=""/>
        <dsp:cNvSpPr/>
      </dsp:nvSpPr>
      <dsp:spPr>
        <a:xfrm rot="2922478">
          <a:off x="298671" y="1547668"/>
          <a:ext cx="1100813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100813" y="106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C22FB5-BEC3-4461-8458-258D97497F62}">
      <dsp:nvSpPr>
        <dsp:cNvPr id="0" name=""/>
        <dsp:cNvSpPr/>
      </dsp:nvSpPr>
      <dsp:spPr>
        <a:xfrm rot="2346756">
          <a:off x="374833" y="1461142"/>
          <a:ext cx="109179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091797" y="106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4C17BA-5DEB-46A9-BA2E-50160CEEB7FE}">
      <dsp:nvSpPr>
        <dsp:cNvPr id="0" name=""/>
        <dsp:cNvSpPr/>
      </dsp:nvSpPr>
      <dsp:spPr>
        <a:xfrm rot="1765405">
          <a:off x="426585" y="1362458"/>
          <a:ext cx="1094365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094365" y="106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4CC89-9656-470F-BAE7-918C449D837B}">
      <dsp:nvSpPr>
        <dsp:cNvPr id="0" name=""/>
        <dsp:cNvSpPr/>
      </dsp:nvSpPr>
      <dsp:spPr>
        <a:xfrm rot="1179561">
          <a:off x="465261" y="1258589"/>
          <a:ext cx="1094624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094624" y="106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7B85F-C10D-4ED9-AE90-5E43177239AF}">
      <dsp:nvSpPr>
        <dsp:cNvPr id="0" name=""/>
        <dsp:cNvSpPr/>
      </dsp:nvSpPr>
      <dsp:spPr>
        <a:xfrm rot="590585">
          <a:off x="489111" y="1150933"/>
          <a:ext cx="109423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094237" y="106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616DF-74AF-4F19-A508-791B10434E94}">
      <dsp:nvSpPr>
        <dsp:cNvPr id="0" name=""/>
        <dsp:cNvSpPr/>
      </dsp:nvSpPr>
      <dsp:spPr>
        <a:xfrm>
          <a:off x="497165" y="1041299"/>
          <a:ext cx="1094025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094025" y="106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0259EE-982C-4D8F-A372-8875949B2CAB}">
      <dsp:nvSpPr>
        <dsp:cNvPr id="0" name=""/>
        <dsp:cNvSpPr/>
      </dsp:nvSpPr>
      <dsp:spPr>
        <a:xfrm rot="21009415">
          <a:off x="489111" y="931664"/>
          <a:ext cx="109423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094237" y="106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A8C2E-8817-4AAE-A24C-6D2B6A922C42}">
      <dsp:nvSpPr>
        <dsp:cNvPr id="0" name=""/>
        <dsp:cNvSpPr/>
      </dsp:nvSpPr>
      <dsp:spPr>
        <a:xfrm rot="20420439">
          <a:off x="465261" y="824009"/>
          <a:ext cx="1094624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094624" y="106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301133-1B12-410C-8756-518BFE92C491}">
      <dsp:nvSpPr>
        <dsp:cNvPr id="0" name=""/>
        <dsp:cNvSpPr/>
      </dsp:nvSpPr>
      <dsp:spPr>
        <a:xfrm rot="19834595">
          <a:off x="426585" y="720140"/>
          <a:ext cx="1094365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094365" y="106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31A307-DEE7-4459-94A8-BD914A2935E0}">
      <dsp:nvSpPr>
        <dsp:cNvPr id="0" name=""/>
        <dsp:cNvSpPr/>
      </dsp:nvSpPr>
      <dsp:spPr>
        <a:xfrm rot="19253244">
          <a:off x="374833" y="621456"/>
          <a:ext cx="109179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091797" y="106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50024-1CFD-453D-A19D-640FD6E3AD50}">
      <dsp:nvSpPr>
        <dsp:cNvPr id="0" name=""/>
        <dsp:cNvSpPr/>
      </dsp:nvSpPr>
      <dsp:spPr>
        <a:xfrm rot="18674049">
          <a:off x="297814" y="533959"/>
          <a:ext cx="1102419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102419" y="106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32FEF-4AC2-477A-8E65-FE99CBBBFEE0}">
      <dsp:nvSpPr>
        <dsp:cNvPr id="0" name=""/>
        <dsp:cNvSpPr/>
      </dsp:nvSpPr>
      <dsp:spPr>
        <a:xfrm>
          <a:off x="271750" y="919315"/>
          <a:ext cx="265193" cy="265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A2629-4016-48B7-A4D3-5DF42EDDD2D2}">
      <dsp:nvSpPr>
        <dsp:cNvPr id="0" name=""/>
        <dsp:cNvSpPr/>
      </dsp:nvSpPr>
      <dsp:spPr>
        <a:xfrm>
          <a:off x="1187045" y="0"/>
          <a:ext cx="148457" cy="14845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  <a:endParaRPr lang="en-US" sz="500" kern="1200" dirty="0"/>
        </a:p>
      </dsp:txBody>
      <dsp:txXfrm>
        <a:off x="1208786" y="21741"/>
        <a:ext cx="104975" cy="104975"/>
      </dsp:txXfrm>
    </dsp:sp>
    <dsp:sp modelId="{5397B46E-AB12-4ADD-97C8-B63F3552E4C8}">
      <dsp:nvSpPr>
        <dsp:cNvPr id="0" name=""/>
        <dsp:cNvSpPr/>
      </dsp:nvSpPr>
      <dsp:spPr>
        <a:xfrm>
          <a:off x="1350348" y="0"/>
          <a:ext cx="222686" cy="14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dirty="0" smtClean="0"/>
            <a:t>NOT</a:t>
          </a:r>
          <a:endParaRPr lang="en-US" sz="600" kern="1200" dirty="0"/>
        </a:p>
      </dsp:txBody>
      <dsp:txXfrm>
        <a:off x="1350348" y="0"/>
        <a:ext cx="222686" cy="148457"/>
      </dsp:txXfrm>
    </dsp:sp>
    <dsp:sp modelId="{C5AF64E5-E20F-4439-95C5-6AF92E348BF2}">
      <dsp:nvSpPr>
        <dsp:cNvPr id="0" name=""/>
        <dsp:cNvSpPr/>
      </dsp:nvSpPr>
      <dsp:spPr>
        <a:xfrm>
          <a:off x="1327664" y="166635"/>
          <a:ext cx="148457" cy="14845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  <a:endParaRPr lang="en-US" sz="500" kern="1200" dirty="0"/>
        </a:p>
      </dsp:txBody>
      <dsp:txXfrm>
        <a:off x="1349405" y="188376"/>
        <a:ext cx="104975" cy="104975"/>
      </dsp:txXfrm>
    </dsp:sp>
    <dsp:sp modelId="{17A6F8ED-0364-466B-8557-D69A149926BD}">
      <dsp:nvSpPr>
        <dsp:cNvPr id="0" name=""/>
        <dsp:cNvSpPr/>
      </dsp:nvSpPr>
      <dsp:spPr>
        <a:xfrm>
          <a:off x="1490967" y="166635"/>
          <a:ext cx="222686" cy="14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dirty="0" smtClean="0"/>
            <a:t>NOT</a:t>
          </a:r>
          <a:endParaRPr lang="en-US" sz="600" kern="1200" dirty="0"/>
        </a:p>
      </dsp:txBody>
      <dsp:txXfrm>
        <a:off x="1490967" y="166635"/>
        <a:ext cx="222686" cy="148457"/>
      </dsp:txXfrm>
    </dsp:sp>
    <dsp:sp modelId="{2D269B46-1D32-48BB-B55E-167F46620895}">
      <dsp:nvSpPr>
        <dsp:cNvPr id="0" name=""/>
        <dsp:cNvSpPr/>
      </dsp:nvSpPr>
      <dsp:spPr>
        <a:xfrm>
          <a:off x="1440797" y="351250"/>
          <a:ext cx="148457" cy="14845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		</a:t>
          </a:r>
          <a:endParaRPr lang="en-US" sz="500" kern="1200" dirty="0"/>
        </a:p>
      </dsp:txBody>
      <dsp:txXfrm>
        <a:off x="1462538" y="372991"/>
        <a:ext cx="104975" cy="104975"/>
      </dsp:txXfrm>
    </dsp:sp>
    <dsp:sp modelId="{AE56B63C-20E8-44F5-A10C-77020198B56C}">
      <dsp:nvSpPr>
        <dsp:cNvPr id="0" name=""/>
        <dsp:cNvSpPr/>
      </dsp:nvSpPr>
      <dsp:spPr>
        <a:xfrm>
          <a:off x="1604100" y="351250"/>
          <a:ext cx="222686" cy="14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00" kern="1200" dirty="0" smtClean="0"/>
            <a:t>NOT</a:t>
          </a:r>
          <a:endParaRPr lang="en-US" sz="600" kern="1200" dirty="0"/>
        </a:p>
      </dsp:txBody>
      <dsp:txXfrm>
        <a:off x="1604100" y="351250"/>
        <a:ext cx="222686" cy="148457"/>
      </dsp:txXfrm>
    </dsp:sp>
    <dsp:sp modelId="{946CECEC-9B1A-4C6A-AD04-C7FC1AE542A5}">
      <dsp:nvSpPr>
        <dsp:cNvPr id="0" name=""/>
        <dsp:cNvSpPr/>
      </dsp:nvSpPr>
      <dsp:spPr>
        <a:xfrm>
          <a:off x="1523656" y="551289"/>
          <a:ext cx="148457" cy="148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45397" y="573030"/>
        <a:ext cx="104975" cy="104975"/>
      </dsp:txXfrm>
    </dsp:sp>
    <dsp:sp modelId="{EC78066A-9B55-4152-9E9D-DDE69B115505}">
      <dsp:nvSpPr>
        <dsp:cNvPr id="0" name=""/>
        <dsp:cNvSpPr/>
      </dsp:nvSpPr>
      <dsp:spPr>
        <a:xfrm>
          <a:off x="1574202" y="761829"/>
          <a:ext cx="148457" cy="14845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		</a:t>
          </a:r>
          <a:endParaRPr lang="en-US" sz="500" kern="1200" dirty="0"/>
        </a:p>
      </dsp:txBody>
      <dsp:txXfrm>
        <a:off x="1595943" y="783570"/>
        <a:ext cx="104975" cy="104975"/>
      </dsp:txXfrm>
    </dsp:sp>
    <dsp:sp modelId="{9B4C8649-4CF6-471A-8E83-0374EE096567}">
      <dsp:nvSpPr>
        <dsp:cNvPr id="0" name=""/>
        <dsp:cNvSpPr/>
      </dsp:nvSpPr>
      <dsp:spPr>
        <a:xfrm>
          <a:off x="1591190" y="977683"/>
          <a:ext cx="148457" cy="148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		1</a:t>
          </a:r>
          <a:endParaRPr lang="en-US" sz="500" kern="1200" dirty="0"/>
        </a:p>
      </dsp:txBody>
      <dsp:txXfrm>
        <a:off x="1612931" y="999424"/>
        <a:ext cx="104975" cy="104975"/>
      </dsp:txXfrm>
    </dsp:sp>
    <dsp:sp modelId="{A5FD44AE-64BF-423D-9EEA-DBA6FB144B55}">
      <dsp:nvSpPr>
        <dsp:cNvPr id="0" name=""/>
        <dsp:cNvSpPr/>
      </dsp:nvSpPr>
      <dsp:spPr>
        <a:xfrm>
          <a:off x="1574202" y="1193537"/>
          <a:ext cx="148457" cy="14845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222		1</a:t>
          </a:r>
          <a:endParaRPr lang="en-US" sz="500" kern="1200" dirty="0"/>
        </a:p>
      </dsp:txBody>
      <dsp:txXfrm>
        <a:off x="1595943" y="1215278"/>
        <a:ext cx="104975" cy="104975"/>
      </dsp:txXfrm>
    </dsp:sp>
    <dsp:sp modelId="{F9245225-DACD-4A12-B000-8C131B1D24C9}">
      <dsp:nvSpPr>
        <dsp:cNvPr id="0" name=""/>
        <dsp:cNvSpPr/>
      </dsp:nvSpPr>
      <dsp:spPr>
        <a:xfrm>
          <a:off x="1523656" y="1404076"/>
          <a:ext cx="148457" cy="148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		1</a:t>
          </a:r>
          <a:endParaRPr lang="en-US" sz="500" kern="1200" dirty="0"/>
        </a:p>
      </dsp:txBody>
      <dsp:txXfrm>
        <a:off x="1545397" y="1425817"/>
        <a:ext cx="104975" cy="104975"/>
      </dsp:txXfrm>
    </dsp:sp>
    <dsp:sp modelId="{C599B51A-072E-4B78-A219-EBE78DB64301}">
      <dsp:nvSpPr>
        <dsp:cNvPr id="0" name=""/>
        <dsp:cNvSpPr/>
      </dsp:nvSpPr>
      <dsp:spPr>
        <a:xfrm>
          <a:off x="1440797" y="1604116"/>
          <a:ext cx="148457" cy="14845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		</a:t>
          </a:r>
          <a:endParaRPr lang="en-US" sz="500" kern="1200" dirty="0"/>
        </a:p>
      </dsp:txBody>
      <dsp:txXfrm>
        <a:off x="1462538" y="1625857"/>
        <a:ext cx="104975" cy="104975"/>
      </dsp:txXfrm>
    </dsp:sp>
    <dsp:sp modelId="{8F0620EC-7FD8-48D3-BF21-BC41CD9B9254}">
      <dsp:nvSpPr>
        <dsp:cNvPr id="0" name=""/>
        <dsp:cNvSpPr/>
      </dsp:nvSpPr>
      <dsp:spPr>
        <a:xfrm>
          <a:off x="1327664" y="1788731"/>
          <a:ext cx="148457" cy="14845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		</a:t>
          </a:r>
          <a:endParaRPr lang="en-US" sz="500" kern="1200" dirty="0"/>
        </a:p>
      </dsp:txBody>
      <dsp:txXfrm>
        <a:off x="1349405" y="1810472"/>
        <a:ext cx="104975" cy="104975"/>
      </dsp:txXfrm>
    </dsp:sp>
    <dsp:sp modelId="{792C9FD9-9030-4106-953C-0845DA314420}">
      <dsp:nvSpPr>
        <dsp:cNvPr id="0" name=""/>
        <dsp:cNvSpPr/>
      </dsp:nvSpPr>
      <dsp:spPr>
        <a:xfrm>
          <a:off x="1187045" y="1953375"/>
          <a:ext cx="148457" cy="148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208786" y="1975116"/>
        <a:ext cx="104975" cy="10497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DB324-4DD7-4DB9-9F16-1F32B79381C7}">
      <dsp:nvSpPr>
        <dsp:cNvPr id="0" name=""/>
        <dsp:cNvSpPr/>
      </dsp:nvSpPr>
      <dsp:spPr>
        <a:xfrm rot="2950404">
          <a:off x="313490" y="1544978"/>
          <a:ext cx="1062099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62099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FE7BF-82F9-41C8-AEF5-EA960B2C26E1}">
      <dsp:nvSpPr>
        <dsp:cNvPr id="0" name=""/>
        <dsp:cNvSpPr/>
      </dsp:nvSpPr>
      <dsp:spPr>
        <a:xfrm rot="2305612">
          <a:off x="397560" y="1448408"/>
          <a:ext cx="1050838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0838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87086-A7A6-4693-A2BE-561536098EF4}">
      <dsp:nvSpPr>
        <dsp:cNvPr id="0" name=""/>
        <dsp:cNvSpPr/>
      </dsp:nvSpPr>
      <dsp:spPr>
        <a:xfrm rot="1652970">
          <a:off x="451629" y="1337528"/>
          <a:ext cx="105363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63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4CC89-9656-470F-BAE7-918C449D837B}">
      <dsp:nvSpPr>
        <dsp:cNvPr id="0" name=""/>
        <dsp:cNvSpPr/>
      </dsp:nvSpPr>
      <dsp:spPr>
        <a:xfrm rot="994312">
          <a:off x="489480" y="1221055"/>
          <a:ext cx="105371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71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7B85F-C10D-4ED9-AE90-5E43177239AF}">
      <dsp:nvSpPr>
        <dsp:cNvPr id="0" name=""/>
        <dsp:cNvSpPr/>
      </dsp:nvSpPr>
      <dsp:spPr>
        <a:xfrm rot="331868">
          <a:off x="508912" y="1100870"/>
          <a:ext cx="1053293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293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616DF-74AF-4F19-A508-791B10434E94}">
      <dsp:nvSpPr>
        <dsp:cNvPr id="0" name=""/>
        <dsp:cNvSpPr/>
      </dsp:nvSpPr>
      <dsp:spPr>
        <a:xfrm rot="21268132">
          <a:off x="508912" y="979398"/>
          <a:ext cx="1053293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293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535C-6581-4944-A385-D701B08C5882}">
      <dsp:nvSpPr>
        <dsp:cNvPr id="0" name=""/>
        <dsp:cNvSpPr/>
      </dsp:nvSpPr>
      <dsp:spPr>
        <a:xfrm rot="20583903">
          <a:off x="488471" y="854989"/>
          <a:ext cx="1055884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5884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301133-1B12-410C-8756-518BFE92C491}">
      <dsp:nvSpPr>
        <dsp:cNvPr id="0" name=""/>
        <dsp:cNvSpPr/>
      </dsp:nvSpPr>
      <dsp:spPr>
        <a:xfrm rot="19947030">
          <a:off x="451629" y="742740"/>
          <a:ext cx="105363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363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31A307-DEE7-4459-94A8-BD914A2935E0}">
      <dsp:nvSpPr>
        <dsp:cNvPr id="0" name=""/>
        <dsp:cNvSpPr/>
      </dsp:nvSpPr>
      <dsp:spPr>
        <a:xfrm rot="19294388">
          <a:off x="397560" y="631860"/>
          <a:ext cx="1050838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50838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50024-1CFD-453D-A19D-640FD6E3AD50}">
      <dsp:nvSpPr>
        <dsp:cNvPr id="0" name=""/>
        <dsp:cNvSpPr/>
      </dsp:nvSpPr>
      <dsp:spPr>
        <a:xfrm rot="18648680">
          <a:off x="313261" y="535037"/>
          <a:ext cx="1062525" cy="23554"/>
        </a:xfrm>
        <a:custGeom>
          <a:avLst/>
          <a:gdLst/>
          <a:ahLst/>
          <a:cxnLst/>
          <a:rect l="0" t="0" r="0" b="0"/>
          <a:pathLst>
            <a:path>
              <a:moveTo>
                <a:pt x="0" y="11777"/>
              </a:moveTo>
              <a:lnTo>
                <a:pt x="1062525" y="117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32FEF-4AC2-477A-8E65-FE99CBBBFEE0}">
      <dsp:nvSpPr>
        <dsp:cNvPr id="0" name=""/>
        <dsp:cNvSpPr/>
      </dsp:nvSpPr>
      <dsp:spPr>
        <a:xfrm>
          <a:off x="261215" y="904765"/>
          <a:ext cx="294293" cy="2942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A2629-4016-48B7-A4D3-5DF42EDDD2D2}">
      <dsp:nvSpPr>
        <dsp:cNvPr id="0" name=""/>
        <dsp:cNvSpPr/>
      </dsp:nvSpPr>
      <dsp:spPr>
        <a:xfrm>
          <a:off x="1163205" y="0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  <a:endParaRPr lang="en-US" sz="500" kern="1200" dirty="0"/>
        </a:p>
      </dsp:txBody>
      <dsp:txXfrm>
        <a:off x="1187332" y="24127"/>
        <a:ext cx="116493" cy="116493"/>
      </dsp:txXfrm>
    </dsp:sp>
    <dsp:sp modelId="{5397B46E-AB12-4ADD-97C8-B63F3552E4C8}">
      <dsp:nvSpPr>
        <dsp:cNvPr id="0" name=""/>
        <dsp:cNvSpPr/>
      </dsp:nvSpPr>
      <dsp:spPr>
        <a:xfrm>
          <a:off x="1344428" y="0"/>
          <a:ext cx="247121" cy="164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NOT</a:t>
          </a:r>
          <a:endParaRPr lang="en-US" sz="700" kern="1200" dirty="0"/>
        </a:p>
      </dsp:txBody>
      <dsp:txXfrm>
        <a:off x="1344428" y="0"/>
        <a:ext cx="247121" cy="164747"/>
      </dsp:txXfrm>
    </dsp:sp>
    <dsp:sp modelId="{C5AF64E5-E20F-4439-95C5-6AF92E348BF2}">
      <dsp:nvSpPr>
        <dsp:cNvPr id="0" name=""/>
        <dsp:cNvSpPr/>
      </dsp:nvSpPr>
      <dsp:spPr>
        <a:xfrm>
          <a:off x="1316752" y="183511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  <a:endParaRPr lang="en-US" sz="500" kern="1200" dirty="0"/>
        </a:p>
      </dsp:txBody>
      <dsp:txXfrm>
        <a:off x="1340879" y="207638"/>
        <a:ext cx="116493" cy="116493"/>
      </dsp:txXfrm>
    </dsp:sp>
    <dsp:sp modelId="{17A6F8ED-0364-466B-8557-D69A149926BD}">
      <dsp:nvSpPr>
        <dsp:cNvPr id="0" name=""/>
        <dsp:cNvSpPr/>
      </dsp:nvSpPr>
      <dsp:spPr>
        <a:xfrm>
          <a:off x="1497974" y="183511"/>
          <a:ext cx="247121" cy="164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NOT</a:t>
          </a:r>
          <a:endParaRPr lang="en-US" sz="700" kern="1200" dirty="0"/>
        </a:p>
      </dsp:txBody>
      <dsp:txXfrm>
        <a:off x="1497974" y="183511"/>
        <a:ext cx="247121" cy="164747"/>
      </dsp:txXfrm>
    </dsp:sp>
    <dsp:sp modelId="{2D269B46-1D32-48BB-B55E-167F46620895}">
      <dsp:nvSpPr>
        <dsp:cNvPr id="0" name=""/>
        <dsp:cNvSpPr/>
      </dsp:nvSpPr>
      <dsp:spPr>
        <a:xfrm>
          <a:off x="1436189" y="390383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		</a:t>
          </a:r>
          <a:endParaRPr lang="en-US" sz="500" kern="1200" dirty="0"/>
        </a:p>
      </dsp:txBody>
      <dsp:txXfrm>
        <a:off x="1460316" y="414510"/>
        <a:ext cx="116493" cy="116493"/>
      </dsp:txXfrm>
    </dsp:sp>
    <dsp:sp modelId="{AE56B63C-20E8-44F5-A10C-77020198B56C}">
      <dsp:nvSpPr>
        <dsp:cNvPr id="0" name=""/>
        <dsp:cNvSpPr/>
      </dsp:nvSpPr>
      <dsp:spPr>
        <a:xfrm>
          <a:off x="1617412" y="390383"/>
          <a:ext cx="247121" cy="164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NOT</a:t>
          </a:r>
          <a:endParaRPr lang="en-US" sz="700" kern="1200" dirty="0"/>
        </a:p>
      </dsp:txBody>
      <dsp:txXfrm>
        <a:off x="1617412" y="390383"/>
        <a:ext cx="247121" cy="164747"/>
      </dsp:txXfrm>
    </dsp:sp>
    <dsp:sp modelId="{AA96EC5F-2A1E-4590-8F4F-1A67F5119000}">
      <dsp:nvSpPr>
        <dsp:cNvPr id="0" name=""/>
        <dsp:cNvSpPr/>
      </dsp:nvSpPr>
      <dsp:spPr>
        <a:xfrm>
          <a:off x="1517890" y="606616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</a:t>
          </a:r>
          <a:endParaRPr lang="en-US" sz="500" kern="1200" dirty="0"/>
        </a:p>
      </dsp:txBody>
      <dsp:txXfrm>
        <a:off x="1542017" y="630743"/>
        <a:ext cx="116493" cy="116493"/>
      </dsp:txXfrm>
    </dsp:sp>
    <dsp:sp modelId="{9B4C8649-4CF6-471A-8E83-0374EE096567}">
      <dsp:nvSpPr>
        <dsp:cNvPr id="0" name=""/>
        <dsp:cNvSpPr/>
      </dsp:nvSpPr>
      <dsp:spPr>
        <a:xfrm>
          <a:off x="1559370" y="850100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12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2	2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	2</a:t>
          </a:r>
          <a:endParaRPr lang="en-US" sz="500" kern="1200" dirty="0"/>
        </a:p>
      </dsp:txBody>
      <dsp:txXfrm>
        <a:off x="1583497" y="874227"/>
        <a:ext cx="116493" cy="116493"/>
      </dsp:txXfrm>
    </dsp:sp>
    <dsp:sp modelId="{A5FD44AE-64BF-423D-9EEA-DBA6FB144B55}">
      <dsp:nvSpPr>
        <dsp:cNvPr id="0" name=""/>
        <dsp:cNvSpPr/>
      </dsp:nvSpPr>
      <dsp:spPr>
        <a:xfrm>
          <a:off x="1559370" y="1088975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83497" y="1113102"/>
        <a:ext cx="116493" cy="116493"/>
      </dsp:txXfrm>
    </dsp:sp>
    <dsp:sp modelId="{F9245225-DACD-4A12-B000-8C131B1D24C9}">
      <dsp:nvSpPr>
        <dsp:cNvPr id="0" name=""/>
        <dsp:cNvSpPr/>
      </dsp:nvSpPr>
      <dsp:spPr>
        <a:xfrm>
          <a:off x="1517890" y="1324222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542017" y="1348349"/>
        <a:ext cx="116493" cy="116493"/>
      </dsp:txXfrm>
    </dsp:sp>
    <dsp:sp modelId="{0974AE6F-8FA5-41FF-A9F6-77B62CBD8394}">
      <dsp:nvSpPr>
        <dsp:cNvPr id="0" name=""/>
        <dsp:cNvSpPr/>
      </dsp:nvSpPr>
      <dsp:spPr>
        <a:xfrm>
          <a:off x="1436189" y="1548692"/>
          <a:ext cx="164747" cy="16474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460316" y="1572819"/>
        <a:ext cx="116493" cy="116493"/>
      </dsp:txXfrm>
    </dsp:sp>
    <dsp:sp modelId="{792C9FD9-9030-4106-953C-0845DA314420}">
      <dsp:nvSpPr>
        <dsp:cNvPr id="0" name=""/>
        <dsp:cNvSpPr/>
      </dsp:nvSpPr>
      <dsp:spPr>
        <a:xfrm>
          <a:off x="1316752" y="1755564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340879" y="1779691"/>
        <a:ext cx="116493" cy="116493"/>
      </dsp:txXfrm>
    </dsp:sp>
    <dsp:sp modelId="{B0BEAE24-7334-4625-B3F7-BC391C22C7A4}">
      <dsp:nvSpPr>
        <dsp:cNvPr id="0" name=""/>
        <dsp:cNvSpPr/>
      </dsp:nvSpPr>
      <dsp:spPr>
        <a:xfrm>
          <a:off x="1163205" y="1938553"/>
          <a:ext cx="164747" cy="1647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1</a:t>
          </a:r>
          <a:endParaRPr lang="en-US" sz="500" kern="1200" dirty="0"/>
        </a:p>
      </dsp:txBody>
      <dsp:txXfrm>
        <a:off x="1187332" y="1962680"/>
        <a:ext cx="116493" cy="1164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31B738-320D-4F2C-A3A3-00B9C981838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FF7A3A-9C1D-4F3D-8397-E4162A918D9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96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B738-320D-4F2C-A3A3-00B9C981838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7A3A-9C1D-4F3D-8397-E4162A91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99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B738-320D-4F2C-A3A3-00B9C981838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7A3A-9C1D-4F3D-8397-E4162A91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1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B738-320D-4F2C-A3A3-00B9C981838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7A3A-9C1D-4F3D-8397-E4162A91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8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B738-320D-4F2C-A3A3-00B9C981838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7A3A-9C1D-4F3D-8397-E4162A918D9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21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B738-320D-4F2C-A3A3-00B9C981838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7A3A-9C1D-4F3D-8397-E4162A91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8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B738-320D-4F2C-A3A3-00B9C981838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7A3A-9C1D-4F3D-8397-E4162A91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9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B738-320D-4F2C-A3A3-00B9C981838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7A3A-9C1D-4F3D-8397-E4162A91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6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B738-320D-4F2C-A3A3-00B9C981838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7A3A-9C1D-4F3D-8397-E4162A91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0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B738-320D-4F2C-A3A3-00B9C981838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7A3A-9C1D-4F3D-8397-E4162A91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3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B738-320D-4F2C-A3A3-00B9C981838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7A3A-9C1D-4F3D-8397-E4162A91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6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631B738-320D-4F2C-A3A3-00B9C981838A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9FF7A3A-9C1D-4F3D-8397-E4162A91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6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18" Type="http://schemas.openxmlformats.org/officeDocument/2006/relationships/diagramLayout" Target="../diagrams/layout7.xml"/><Relationship Id="rId26" Type="http://schemas.microsoft.com/office/2007/relationships/diagramDrawing" Target="../diagrams/drawing8.xml"/><Relationship Id="rId3" Type="http://schemas.openxmlformats.org/officeDocument/2006/relationships/diagramLayout" Target="../diagrams/layout4.xml"/><Relationship Id="rId21" Type="http://schemas.microsoft.com/office/2007/relationships/diagramDrawing" Target="../diagrams/drawing7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17" Type="http://schemas.openxmlformats.org/officeDocument/2006/relationships/diagramData" Target="../diagrams/data7.xml"/><Relationship Id="rId25" Type="http://schemas.openxmlformats.org/officeDocument/2006/relationships/diagramColors" Target="../diagrams/colors8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20" Type="http://schemas.openxmlformats.org/officeDocument/2006/relationships/diagramColors" Target="../diagrams/colors7.xml"/><Relationship Id="rId29" Type="http://schemas.openxmlformats.org/officeDocument/2006/relationships/diagramQuickStyle" Target="../diagrams/quickStyle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24" Type="http://schemas.openxmlformats.org/officeDocument/2006/relationships/diagramQuickStyle" Target="../diagrams/quickStyle8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23" Type="http://schemas.openxmlformats.org/officeDocument/2006/relationships/diagramLayout" Target="../diagrams/layout8.xml"/><Relationship Id="rId28" Type="http://schemas.openxmlformats.org/officeDocument/2006/relationships/diagramLayout" Target="../diagrams/layout9.xml"/><Relationship Id="rId10" Type="http://schemas.openxmlformats.org/officeDocument/2006/relationships/diagramColors" Target="../diagrams/colors5.xml"/><Relationship Id="rId19" Type="http://schemas.openxmlformats.org/officeDocument/2006/relationships/diagramQuickStyle" Target="../diagrams/quickStyle7.xml"/><Relationship Id="rId31" Type="http://schemas.microsoft.com/office/2007/relationships/diagramDrawing" Target="../diagrams/drawing9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Relationship Id="rId22" Type="http://schemas.openxmlformats.org/officeDocument/2006/relationships/diagramData" Target="../diagrams/data8.xml"/><Relationship Id="rId27" Type="http://schemas.openxmlformats.org/officeDocument/2006/relationships/diagramData" Target="../diagrams/data9.xml"/><Relationship Id="rId30" Type="http://schemas.openxmlformats.org/officeDocument/2006/relationships/diagramColors" Target="../diagrams/colors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949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4778" y="4069492"/>
            <a:ext cx="6623222" cy="163933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Quick and Dirty (actual versus expected)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Propensity matching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Identifying the best programs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0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and Dirty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 risk equation (e.g. recidivism)</a:t>
            </a:r>
          </a:p>
          <a:p>
            <a:r>
              <a:rPr lang="en-US" dirty="0" smtClean="0"/>
              <a:t>Estimate the risk for each participant (</a:t>
            </a:r>
            <a:r>
              <a:rPr lang="en-US" dirty="0" err="1" smtClean="0"/>
              <a:t>Yhat</a:t>
            </a:r>
            <a:r>
              <a:rPr lang="en-US" dirty="0" smtClean="0"/>
              <a:t>)</a:t>
            </a:r>
          </a:p>
          <a:p>
            <a:r>
              <a:rPr lang="en-US" dirty="0" smtClean="0"/>
              <a:t>Average the risk for the service participants</a:t>
            </a:r>
          </a:p>
          <a:p>
            <a:r>
              <a:rPr lang="en-US" dirty="0" smtClean="0"/>
              <a:t>Compare the average risk with actual recidivism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62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and Dirty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Easy</a:t>
            </a:r>
          </a:p>
          <a:p>
            <a:pPr lvl="1"/>
            <a:r>
              <a:rPr lang="en-US" dirty="0" smtClean="0"/>
              <a:t>Acknowledges risk of participants</a:t>
            </a:r>
          </a:p>
          <a:p>
            <a:pPr lvl="1"/>
            <a:r>
              <a:rPr lang="en-US" dirty="0" smtClean="0"/>
              <a:t>No control group necessary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Downsides</a:t>
            </a:r>
          </a:p>
          <a:p>
            <a:pPr lvl="1"/>
            <a:r>
              <a:rPr lang="en-US" dirty="0" smtClean="0"/>
              <a:t>Does not identify who service is effective with</a:t>
            </a:r>
          </a:p>
          <a:p>
            <a:pPr lvl="1"/>
            <a:r>
              <a:rPr lang="en-US" dirty="0" smtClean="0"/>
              <a:t>No bootstrap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1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796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Propensity matching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352801" y="3997453"/>
            <a:ext cx="7315199" cy="2115021"/>
          </a:xfrm>
        </p:spPr>
        <p:txBody>
          <a:bodyPr>
            <a:normAutofit fontScale="77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Develop risk equation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Identify variables significantly associated with outcome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Identify program participants and non-participants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For every participant, find their identical twin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Compare the rates for the two groups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Boot strap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57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4591607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2065" y="1833603"/>
            <a:ext cx="1254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Matched</a:t>
            </a:r>
          </a:p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10" name="Right Brace 9"/>
          <p:cNvSpPr/>
          <p:nvPr/>
        </p:nvSpPr>
        <p:spPr>
          <a:xfrm>
            <a:off x="1804086" y="1771134"/>
            <a:ext cx="242396" cy="7825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632887" y="0"/>
            <a:ext cx="4324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Matching Process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62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84343813"/>
              </p:ext>
            </p:extLst>
          </p:nvPr>
        </p:nvGraphicFramePr>
        <p:xfrm>
          <a:off x="2032000" y="719666"/>
          <a:ext cx="8128000" cy="4428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15838472"/>
              </p:ext>
            </p:extLst>
          </p:nvPr>
        </p:nvGraphicFramePr>
        <p:xfrm>
          <a:off x="2032000" y="719666"/>
          <a:ext cx="8128000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77297" y="5965565"/>
            <a:ext cx="3097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Rate for participants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862119" y="5965565"/>
            <a:ext cx="2931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Rate for control group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225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6249" y="1122363"/>
            <a:ext cx="9481751" cy="139841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Identifying the Best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7740" y="4145736"/>
            <a:ext cx="9144000" cy="1655762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Develop equations for each program (who are they effective with)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Disassociate participants from programs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Randomly select one participant and place in “best” program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Randomly select second participant and place in their best program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The first program to fill is your best program (if matching were used to place youth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672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222" y="365125"/>
            <a:ext cx="9302578" cy="1325563"/>
          </a:xfrm>
        </p:spPr>
        <p:txBody>
          <a:bodyPr/>
          <a:lstStyle/>
          <a:p>
            <a:r>
              <a:rPr lang="en-US" dirty="0" smtClean="0"/>
              <a:t>Identifying the “Best” Programs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57967"/>
              </p:ext>
            </p:extLst>
          </p:nvPr>
        </p:nvGraphicFramePr>
        <p:xfrm>
          <a:off x="1779374" y="1825626"/>
          <a:ext cx="2248930" cy="2103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7660315"/>
              </p:ext>
            </p:extLst>
          </p:nvPr>
        </p:nvGraphicFramePr>
        <p:xfrm>
          <a:off x="4683212" y="1936837"/>
          <a:ext cx="2248930" cy="2103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980288"/>
              </p:ext>
            </p:extLst>
          </p:nvPr>
        </p:nvGraphicFramePr>
        <p:xfrm>
          <a:off x="1746422" y="4362880"/>
          <a:ext cx="2248930" cy="2103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340578"/>
              </p:ext>
            </p:extLst>
          </p:nvPr>
        </p:nvGraphicFramePr>
        <p:xfrm>
          <a:off x="7496434" y="2023334"/>
          <a:ext cx="2248930" cy="2103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1225326"/>
              </p:ext>
            </p:extLst>
          </p:nvPr>
        </p:nvGraphicFramePr>
        <p:xfrm>
          <a:off x="4572001" y="4379356"/>
          <a:ext cx="2248930" cy="2103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680081"/>
              </p:ext>
            </p:extLst>
          </p:nvPr>
        </p:nvGraphicFramePr>
        <p:xfrm>
          <a:off x="7570574" y="4412307"/>
          <a:ext cx="2248930" cy="2103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</p:spTree>
    <p:extLst>
      <p:ext uri="{BB962C8B-B14F-4D97-AF65-F5344CB8AC3E}">
        <p14:creationId xmlns:p14="http://schemas.microsoft.com/office/powerpoint/2010/main" val="95431999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95</TotalTime>
  <Words>309</Words>
  <Application>Microsoft Office PowerPoint</Application>
  <PresentationFormat>Widescreen</PresentationFormat>
  <Paragraphs>154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Corbel</vt:lpstr>
      <vt:lpstr>Basis</vt:lpstr>
      <vt:lpstr>Program Evaluation</vt:lpstr>
      <vt:lpstr>Quick and Dirty</vt:lpstr>
      <vt:lpstr>Quick and Dirty</vt:lpstr>
      <vt:lpstr>Propensity matching</vt:lpstr>
      <vt:lpstr>PowerPoint Presentation</vt:lpstr>
      <vt:lpstr>PowerPoint Presentation</vt:lpstr>
      <vt:lpstr>Identifying the Best Programs</vt:lpstr>
      <vt:lpstr>Identifying the “Best” Programs</vt:lpstr>
    </vt:vector>
  </TitlesOfParts>
  <Company>Oregon Youth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Evaluation</dc:title>
  <dc:creator>Bellatty Paul</dc:creator>
  <cp:lastModifiedBy>Bellatty Paul</cp:lastModifiedBy>
  <cp:revision>17</cp:revision>
  <dcterms:created xsi:type="dcterms:W3CDTF">2015-10-24T23:40:01Z</dcterms:created>
  <dcterms:modified xsi:type="dcterms:W3CDTF">2015-10-25T01:15:19Z</dcterms:modified>
</cp:coreProperties>
</file>