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31023-6832-4C05-BB41-637304EA794A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8DDDEF3D-8239-4325-9771-1AEDF29710C6}">
      <dgm:prSet phldrT="[Text]" custT="1"/>
      <dgm:spPr/>
      <dgm:t>
        <a:bodyPr/>
        <a:lstStyle/>
        <a:p>
          <a:r>
            <a:rPr lang="en-US" sz="1800" dirty="0" smtClean="0"/>
            <a:t>Youth 1</a:t>
          </a:r>
          <a:endParaRPr lang="en-US" sz="1800" dirty="0"/>
        </a:p>
      </dgm:t>
    </dgm:pt>
    <dgm:pt modelId="{A908A9E4-C313-4EB8-9BA4-25D7D9BC4D48}" type="parTrans" cxnId="{5FCB0D90-3890-409E-8E06-CD8B62BCB734}">
      <dgm:prSet/>
      <dgm:spPr/>
      <dgm:t>
        <a:bodyPr/>
        <a:lstStyle/>
        <a:p>
          <a:endParaRPr lang="en-US"/>
        </a:p>
      </dgm:t>
    </dgm:pt>
    <dgm:pt modelId="{BA732D9D-6C8A-4F43-8C39-367595E0B0C0}" type="sibTrans" cxnId="{5FCB0D90-3890-409E-8E06-CD8B62BCB734}">
      <dgm:prSet/>
      <dgm:spPr/>
      <dgm:t>
        <a:bodyPr/>
        <a:lstStyle/>
        <a:p>
          <a:endParaRPr lang="en-US"/>
        </a:p>
      </dgm:t>
    </dgm:pt>
    <dgm:pt modelId="{5361A0F1-CEF5-49EE-A8CC-7ECDD5FF2DEC}">
      <dgm:prSet phldrT="[Text]" custT="1"/>
      <dgm:spPr/>
      <dgm:t>
        <a:bodyPr/>
        <a:lstStyle/>
        <a:p>
          <a:r>
            <a:rPr lang="en-US" sz="1800" dirty="0" smtClean="0"/>
            <a:t>Youth 2</a:t>
          </a:r>
          <a:endParaRPr lang="en-US" sz="1800" dirty="0"/>
        </a:p>
      </dgm:t>
    </dgm:pt>
    <dgm:pt modelId="{E274E959-923F-4E58-8E77-ECEEDACAFD63}" type="parTrans" cxnId="{A450B24C-3939-43AF-946C-4A02A414150B}">
      <dgm:prSet/>
      <dgm:spPr/>
      <dgm:t>
        <a:bodyPr/>
        <a:lstStyle/>
        <a:p>
          <a:endParaRPr lang="en-US"/>
        </a:p>
      </dgm:t>
    </dgm:pt>
    <dgm:pt modelId="{7BDDDAC5-5C8B-4BB7-AA64-CF6677DCFB7F}" type="sibTrans" cxnId="{A450B24C-3939-43AF-946C-4A02A414150B}">
      <dgm:prSet/>
      <dgm:spPr/>
      <dgm:t>
        <a:bodyPr/>
        <a:lstStyle/>
        <a:p>
          <a:endParaRPr lang="en-US"/>
        </a:p>
      </dgm:t>
    </dgm:pt>
    <dgm:pt modelId="{E086BEB4-1592-4E62-BDF5-2CCAE03227E0}">
      <dgm:prSet phldrT="[Text]" custT="1"/>
      <dgm:spPr/>
      <dgm:t>
        <a:bodyPr/>
        <a:lstStyle/>
        <a:p>
          <a:r>
            <a:rPr lang="en-US" sz="1800" dirty="0" smtClean="0"/>
            <a:t>Youth 3</a:t>
          </a:r>
          <a:endParaRPr lang="en-US" sz="1800" dirty="0"/>
        </a:p>
      </dgm:t>
    </dgm:pt>
    <dgm:pt modelId="{D0DEF737-99E0-478F-9ABD-072A2D474299}" type="parTrans" cxnId="{F5AC0CD1-402E-4F89-BEC6-AFC4C9F9473C}">
      <dgm:prSet/>
      <dgm:spPr/>
      <dgm:t>
        <a:bodyPr/>
        <a:lstStyle/>
        <a:p>
          <a:endParaRPr lang="en-US"/>
        </a:p>
      </dgm:t>
    </dgm:pt>
    <dgm:pt modelId="{98406715-6970-43D1-97EB-1EEE61BAC220}" type="sibTrans" cxnId="{F5AC0CD1-402E-4F89-BEC6-AFC4C9F9473C}">
      <dgm:prSet/>
      <dgm:spPr/>
      <dgm:t>
        <a:bodyPr/>
        <a:lstStyle/>
        <a:p>
          <a:endParaRPr lang="en-US"/>
        </a:p>
      </dgm:t>
    </dgm:pt>
    <dgm:pt modelId="{261A035F-6D0C-4A65-BBC9-3D0186FC827E}" type="pres">
      <dgm:prSet presAssocID="{C1F31023-6832-4C05-BB41-637304EA794A}" presName="Name0" presStyleCnt="0">
        <dgm:presLayoutVars>
          <dgm:resizeHandles/>
        </dgm:presLayoutVars>
      </dgm:prSet>
      <dgm:spPr/>
    </dgm:pt>
    <dgm:pt modelId="{C1EFB5ED-2D67-40FE-BAC0-B08B45DBDDAF}" type="pres">
      <dgm:prSet presAssocID="{8DDDEF3D-8239-4325-9771-1AEDF29710C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B8306-BA23-4249-803A-4E5799A339AE}" type="pres">
      <dgm:prSet presAssocID="{BA732D9D-6C8A-4F43-8C39-367595E0B0C0}" presName="space" presStyleCnt="0"/>
      <dgm:spPr/>
    </dgm:pt>
    <dgm:pt modelId="{5DAF3605-E309-4CE2-9AB9-9A6B973BD08A}" type="pres">
      <dgm:prSet presAssocID="{5361A0F1-CEF5-49EE-A8CC-7ECDD5FF2DEC}" presName="text" presStyleLbl="node1" presStyleIdx="1" presStyleCnt="3">
        <dgm:presLayoutVars>
          <dgm:bulletEnabled val="1"/>
        </dgm:presLayoutVars>
      </dgm:prSet>
      <dgm:spPr/>
    </dgm:pt>
    <dgm:pt modelId="{408E5566-4AEC-4C13-AFE5-706C2128014E}" type="pres">
      <dgm:prSet presAssocID="{7BDDDAC5-5C8B-4BB7-AA64-CF6677DCFB7F}" presName="space" presStyleCnt="0"/>
      <dgm:spPr/>
    </dgm:pt>
    <dgm:pt modelId="{8793794B-B82D-4A12-8912-BEDB922F6C0F}" type="pres">
      <dgm:prSet presAssocID="{E086BEB4-1592-4E62-BDF5-2CCAE03227E0}" presName="text" presStyleLbl="node1" presStyleIdx="2" presStyleCnt="3">
        <dgm:presLayoutVars>
          <dgm:bulletEnabled val="1"/>
        </dgm:presLayoutVars>
      </dgm:prSet>
      <dgm:spPr/>
    </dgm:pt>
  </dgm:ptLst>
  <dgm:cxnLst>
    <dgm:cxn modelId="{A450B24C-3939-43AF-946C-4A02A414150B}" srcId="{C1F31023-6832-4C05-BB41-637304EA794A}" destId="{5361A0F1-CEF5-49EE-A8CC-7ECDD5FF2DEC}" srcOrd="1" destOrd="0" parTransId="{E274E959-923F-4E58-8E77-ECEEDACAFD63}" sibTransId="{7BDDDAC5-5C8B-4BB7-AA64-CF6677DCFB7F}"/>
    <dgm:cxn modelId="{6EFAD52C-05FE-4879-B1E6-93EA0D778EDB}" type="presOf" srcId="{8DDDEF3D-8239-4325-9771-1AEDF29710C6}" destId="{C1EFB5ED-2D67-40FE-BAC0-B08B45DBDDAF}" srcOrd="0" destOrd="0" presId="urn:diagrams.loki3.com/VaryingWidthList"/>
    <dgm:cxn modelId="{5FCB0D90-3890-409E-8E06-CD8B62BCB734}" srcId="{C1F31023-6832-4C05-BB41-637304EA794A}" destId="{8DDDEF3D-8239-4325-9771-1AEDF29710C6}" srcOrd="0" destOrd="0" parTransId="{A908A9E4-C313-4EB8-9BA4-25D7D9BC4D48}" sibTransId="{BA732D9D-6C8A-4F43-8C39-367595E0B0C0}"/>
    <dgm:cxn modelId="{9837DFA2-70E5-4CF0-9935-B287FF1F0628}" type="presOf" srcId="{E086BEB4-1592-4E62-BDF5-2CCAE03227E0}" destId="{8793794B-B82D-4A12-8912-BEDB922F6C0F}" srcOrd="0" destOrd="0" presId="urn:diagrams.loki3.com/VaryingWidthList"/>
    <dgm:cxn modelId="{F5AC0CD1-402E-4F89-BEC6-AFC4C9F9473C}" srcId="{C1F31023-6832-4C05-BB41-637304EA794A}" destId="{E086BEB4-1592-4E62-BDF5-2CCAE03227E0}" srcOrd="2" destOrd="0" parTransId="{D0DEF737-99E0-478F-9ABD-072A2D474299}" sibTransId="{98406715-6970-43D1-97EB-1EEE61BAC220}"/>
    <dgm:cxn modelId="{6F16552F-3B42-44CD-ACE9-7182C3976A1F}" type="presOf" srcId="{C1F31023-6832-4C05-BB41-637304EA794A}" destId="{261A035F-6D0C-4A65-BBC9-3D0186FC827E}" srcOrd="0" destOrd="0" presId="urn:diagrams.loki3.com/VaryingWidthList"/>
    <dgm:cxn modelId="{2EDB61C3-F1A2-45C8-A0F2-B97694CDEBCD}" type="presOf" srcId="{5361A0F1-CEF5-49EE-A8CC-7ECDD5FF2DEC}" destId="{5DAF3605-E309-4CE2-9AB9-9A6B973BD08A}" srcOrd="0" destOrd="0" presId="urn:diagrams.loki3.com/VaryingWidthList"/>
    <dgm:cxn modelId="{47011735-11D9-4FD0-8F5B-43545EB83929}" type="presParOf" srcId="{261A035F-6D0C-4A65-BBC9-3D0186FC827E}" destId="{C1EFB5ED-2D67-40FE-BAC0-B08B45DBDDAF}" srcOrd="0" destOrd="0" presId="urn:diagrams.loki3.com/VaryingWidthList"/>
    <dgm:cxn modelId="{34AAE84A-ACD3-4129-A98A-8C2C1C15861B}" type="presParOf" srcId="{261A035F-6D0C-4A65-BBC9-3D0186FC827E}" destId="{973B8306-BA23-4249-803A-4E5799A339AE}" srcOrd="1" destOrd="0" presId="urn:diagrams.loki3.com/VaryingWidthList"/>
    <dgm:cxn modelId="{FC6CB0CA-A5AC-4F33-9ED1-EDB855B764A1}" type="presParOf" srcId="{261A035F-6D0C-4A65-BBC9-3D0186FC827E}" destId="{5DAF3605-E309-4CE2-9AB9-9A6B973BD08A}" srcOrd="2" destOrd="0" presId="urn:diagrams.loki3.com/VaryingWidthList"/>
    <dgm:cxn modelId="{C21E3F77-1504-45D1-A431-C9E83128C4A6}" type="presParOf" srcId="{261A035F-6D0C-4A65-BBC9-3D0186FC827E}" destId="{408E5566-4AEC-4C13-AFE5-706C2128014E}" srcOrd="3" destOrd="0" presId="urn:diagrams.loki3.com/VaryingWidthList"/>
    <dgm:cxn modelId="{1478374A-149E-4EE7-8F68-6FA80B53FF88}" type="presParOf" srcId="{261A035F-6D0C-4A65-BBC9-3D0186FC827E}" destId="{8793794B-B82D-4A12-8912-BEDB922F6C0F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F31023-6832-4C05-BB41-637304EA794A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8DDDEF3D-8239-4325-9771-1AEDF29710C6}">
      <dgm:prSet phldrT="[Text]" custT="1"/>
      <dgm:spPr/>
      <dgm:t>
        <a:bodyPr/>
        <a:lstStyle/>
        <a:p>
          <a:r>
            <a:rPr lang="en-US" sz="1800" dirty="0" smtClean="0"/>
            <a:t>Youth 4</a:t>
          </a:r>
          <a:endParaRPr lang="en-US" sz="1800" dirty="0"/>
        </a:p>
      </dgm:t>
    </dgm:pt>
    <dgm:pt modelId="{A908A9E4-C313-4EB8-9BA4-25D7D9BC4D48}" type="parTrans" cxnId="{5FCB0D90-3890-409E-8E06-CD8B62BCB734}">
      <dgm:prSet/>
      <dgm:spPr/>
      <dgm:t>
        <a:bodyPr/>
        <a:lstStyle/>
        <a:p>
          <a:endParaRPr lang="en-US"/>
        </a:p>
      </dgm:t>
    </dgm:pt>
    <dgm:pt modelId="{BA732D9D-6C8A-4F43-8C39-367595E0B0C0}" type="sibTrans" cxnId="{5FCB0D90-3890-409E-8E06-CD8B62BCB734}">
      <dgm:prSet/>
      <dgm:spPr/>
      <dgm:t>
        <a:bodyPr/>
        <a:lstStyle/>
        <a:p>
          <a:endParaRPr lang="en-US"/>
        </a:p>
      </dgm:t>
    </dgm:pt>
    <dgm:pt modelId="{5361A0F1-CEF5-49EE-A8CC-7ECDD5FF2DEC}">
      <dgm:prSet phldrT="[Text]" custT="1"/>
      <dgm:spPr/>
      <dgm:t>
        <a:bodyPr/>
        <a:lstStyle/>
        <a:p>
          <a:r>
            <a:rPr lang="en-US" sz="1800" dirty="0" smtClean="0"/>
            <a:t>Youth 5</a:t>
          </a:r>
          <a:endParaRPr lang="en-US" sz="1800" dirty="0"/>
        </a:p>
      </dgm:t>
    </dgm:pt>
    <dgm:pt modelId="{E274E959-923F-4E58-8E77-ECEEDACAFD63}" type="parTrans" cxnId="{A450B24C-3939-43AF-946C-4A02A414150B}">
      <dgm:prSet/>
      <dgm:spPr/>
      <dgm:t>
        <a:bodyPr/>
        <a:lstStyle/>
        <a:p>
          <a:endParaRPr lang="en-US"/>
        </a:p>
      </dgm:t>
    </dgm:pt>
    <dgm:pt modelId="{7BDDDAC5-5C8B-4BB7-AA64-CF6677DCFB7F}" type="sibTrans" cxnId="{A450B24C-3939-43AF-946C-4A02A414150B}">
      <dgm:prSet/>
      <dgm:spPr/>
      <dgm:t>
        <a:bodyPr/>
        <a:lstStyle/>
        <a:p>
          <a:endParaRPr lang="en-US"/>
        </a:p>
      </dgm:t>
    </dgm:pt>
    <dgm:pt modelId="{E086BEB4-1592-4E62-BDF5-2CCAE03227E0}">
      <dgm:prSet phldrT="[Text]" custT="1"/>
      <dgm:spPr/>
      <dgm:t>
        <a:bodyPr/>
        <a:lstStyle/>
        <a:p>
          <a:r>
            <a:rPr lang="en-US" sz="1800" dirty="0" smtClean="0"/>
            <a:t>Youth 6</a:t>
          </a:r>
          <a:endParaRPr lang="en-US" sz="1800" dirty="0"/>
        </a:p>
      </dgm:t>
    </dgm:pt>
    <dgm:pt modelId="{D0DEF737-99E0-478F-9ABD-072A2D474299}" type="parTrans" cxnId="{F5AC0CD1-402E-4F89-BEC6-AFC4C9F9473C}">
      <dgm:prSet/>
      <dgm:spPr/>
      <dgm:t>
        <a:bodyPr/>
        <a:lstStyle/>
        <a:p>
          <a:endParaRPr lang="en-US"/>
        </a:p>
      </dgm:t>
    </dgm:pt>
    <dgm:pt modelId="{98406715-6970-43D1-97EB-1EEE61BAC220}" type="sibTrans" cxnId="{F5AC0CD1-402E-4F89-BEC6-AFC4C9F9473C}">
      <dgm:prSet/>
      <dgm:spPr/>
      <dgm:t>
        <a:bodyPr/>
        <a:lstStyle/>
        <a:p>
          <a:endParaRPr lang="en-US"/>
        </a:p>
      </dgm:t>
    </dgm:pt>
    <dgm:pt modelId="{261A035F-6D0C-4A65-BBC9-3D0186FC827E}" type="pres">
      <dgm:prSet presAssocID="{C1F31023-6832-4C05-BB41-637304EA794A}" presName="Name0" presStyleCnt="0">
        <dgm:presLayoutVars>
          <dgm:resizeHandles/>
        </dgm:presLayoutVars>
      </dgm:prSet>
      <dgm:spPr/>
    </dgm:pt>
    <dgm:pt modelId="{C1EFB5ED-2D67-40FE-BAC0-B08B45DBDDAF}" type="pres">
      <dgm:prSet presAssocID="{8DDDEF3D-8239-4325-9771-1AEDF29710C6}" presName="text" presStyleLbl="node1" presStyleIdx="0" presStyleCnt="3">
        <dgm:presLayoutVars>
          <dgm:bulletEnabled val="1"/>
        </dgm:presLayoutVars>
      </dgm:prSet>
      <dgm:spPr/>
    </dgm:pt>
    <dgm:pt modelId="{973B8306-BA23-4249-803A-4E5799A339AE}" type="pres">
      <dgm:prSet presAssocID="{BA732D9D-6C8A-4F43-8C39-367595E0B0C0}" presName="space" presStyleCnt="0"/>
      <dgm:spPr/>
    </dgm:pt>
    <dgm:pt modelId="{5DAF3605-E309-4CE2-9AB9-9A6B973BD08A}" type="pres">
      <dgm:prSet presAssocID="{5361A0F1-CEF5-49EE-A8CC-7ECDD5FF2DEC}" presName="text" presStyleLbl="node1" presStyleIdx="1" presStyleCnt="3">
        <dgm:presLayoutVars>
          <dgm:bulletEnabled val="1"/>
        </dgm:presLayoutVars>
      </dgm:prSet>
      <dgm:spPr/>
    </dgm:pt>
    <dgm:pt modelId="{408E5566-4AEC-4C13-AFE5-706C2128014E}" type="pres">
      <dgm:prSet presAssocID="{7BDDDAC5-5C8B-4BB7-AA64-CF6677DCFB7F}" presName="space" presStyleCnt="0"/>
      <dgm:spPr/>
    </dgm:pt>
    <dgm:pt modelId="{8793794B-B82D-4A12-8912-BEDB922F6C0F}" type="pres">
      <dgm:prSet presAssocID="{E086BEB4-1592-4E62-BDF5-2CCAE03227E0}" presName="text" presStyleLbl="node1" presStyleIdx="2" presStyleCnt="3">
        <dgm:presLayoutVars>
          <dgm:bulletEnabled val="1"/>
        </dgm:presLayoutVars>
      </dgm:prSet>
      <dgm:spPr/>
    </dgm:pt>
  </dgm:ptLst>
  <dgm:cxnLst>
    <dgm:cxn modelId="{558253A4-0DDC-49E7-8B5B-AF2E939B78DA}" type="presOf" srcId="{8DDDEF3D-8239-4325-9771-1AEDF29710C6}" destId="{C1EFB5ED-2D67-40FE-BAC0-B08B45DBDDAF}" srcOrd="0" destOrd="0" presId="urn:diagrams.loki3.com/VaryingWidthList"/>
    <dgm:cxn modelId="{A58BF36A-7689-4D54-B22B-26C43A9188E1}" type="presOf" srcId="{5361A0F1-CEF5-49EE-A8CC-7ECDD5FF2DEC}" destId="{5DAF3605-E309-4CE2-9AB9-9A6B973BD08A}" srcOrd="0" destOrd="0" presId="urn:diagrams.loki3.com/VaryingWidthList"/>
    <dgm:cxn modelId="{5FCB0D90-3890-409E-8E06-CD8B62BCB734}" srcId="{C1F31023-6832-4C05-BB41-637304EA794A}" destId="{8DDDEF3D-8239-4325-9771-1AEDF29710C6}" srcOrd="0" destOrd="0" parTransId="{A908A9E4-C313-4EB8-9BA4-25D7D9BC4D48}" sibTransId="{BA732D9D-6C8A-4F43-8C39-367595E0B0C0}"/>
    <dgm:cxn modelId="{A8324531-9B78-4BCD-8ED7-2E67EBFDB968}" type="presOf" srcId="{C1F31023-6832-4C05-BB41-637304EA794A}" destId="{261A035F-6D0C-4A65-BBC9-3D0186FC827E}" srcOrd="0" destOrd="0" presId="urn:diagrams.loki3.com/VaryingWidthList"/>
    <dgm:cxn modelId="{A450B24C-3939-43AF-946C-4A02A414150B}" srcId="{C1F31023-6832-4C05-BB41-637304EA794A}" destId="{5361A0F1-CEF5-49EE-A8CC-7ECDD5FF2DEC}" srcOrd="1" destOrd="0" parTransId="{E274E959-923F-4E58-8E77-ECEEDACAFD63}" sibTransId="{7BDDDAC5-5C8B-4BB7-AA64-CF6677DCFB7F}"/>
    <dgm:cxn modelId="{D503E27A-FDBE-4782-8F41-56F4E1A63A9C}" type="presOf" srcId="{E086BEB4-1592-4E62-BDF5-2CCAE03227E0}" destId="{8793794B-B82D-4A12-8912-BEDB922F6C0F}" srcOrd="0" destOrd="0" presId="urn:diagrams.loki3.com/VaryingWidthList"/>
    <dgm:cxn modelId="{F5AC0CD1-402E-4F89-BEC6-AFC4C9F9473C}" srcId="{C1F31023-6832-4C05-BB41-637304EA794A}" destId="{E086BEB4-1592-4E62-BDF5-2CCAE03227E0}" srcOrd="2" destOrd="0" parTransId="{D0DEF737-99E0-478F-9ABD-072A2D474299}" sibTransId="{98406715-6970-43D1-97EB-1EEE61BAC220}"/>
    <dgm:cxn modelId="{7B16865D-80E6-4B09-B1E6-382FB2605A8A}" type="presParOf" srcId="{261A035F-6D0C-4A65-BBC9-3D0186FC827E}" destId="{C1EFB5ED-2D67-40FE-BAC0-B08B45DBDDAF}" srcOrd="0" destOrd="0" presId="urn:diagrams.loki3.com/VaryingWidthList"/>
    <dgm:cxn modelId="{9BF3FCC5-AC78-44D0-BF24-5528F387F6F9}" type="presParOf" srcId="{261A035F-6D0C-4A65-BBC9-3D0186FC827E}" destId="{973B8306-BA23-4249-803A-4E5799A339AE}" srcOrd="1" destOrd="0" presId="urn:diagrams.loki3.com/VaryingWidthList"/>
    <dgm:cxn modelId="{C021209E-6D36-49AC-93D0-85BB817A8769}" type="presParOf" srcId="{261A035F-6D0C-4A65-BBC9-3D0186FC827E}" destId="{5DAF3605-E309-4CE2-9AB9-9A6B973BD08A}" srcOrd="2" destOrd="0" presId="urn:diagrams.loki3.com/VaryingWidthList"/>
    <dgm:cxn modelId="{147AC87E-436F-4F9A-988E-C1151F4D99CA}" type="presParOf" srcId="{261A035F-6D0C-4A65-BBC9-3D0186FC827E}" destId="{408E5566-4AEC-4C13-AFE5-706C2128014E}" srcOrd="3" destOrd="0" presId="urn:diagrams.loki3.com/VaryingWidthList"/>
    <dgm:cxn modelId="{7029D420-C0DD-4507-A136-26BCEC0E39A8}" type="presParOf" srcId="{261A035F-6D0C-4A65-BBC9-3D0186FC827E}" destId="{8793794B-B82D-4A12-8912-BEDB922F6C0F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FB5ED-2D67-40FE-BAC0-B08B45DBDDAF}">
      <dsp:nvSpPr>
        <dsp:cNvPr id="0" name=""/>
        <dsp:cNvSpPr/>
      </dsp:nvSpPr>
      <dsp:spPr>
        <a:xfrm>
          <a:off x="220767" y="1115"/>
          <a:ext cx="720000" cy="7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Youth 1</a:t>
          </a:r>
          <a:endParaRPr lang="en-US" sz="1800" kern="1200" dirty="0"/>
        </a:p>
      </dsp:txBody>
      <dsp:txXfrm>
        <a:off x="220767" y="1115"/>
        <a:ext cx="720000" cy="736395"/>
      </dsp:txXfrm>
    </dsp:sp>
    <dsp:sp modelId="{5DAF3605-E309-4CE2-9AB9-9A6B973BD08A}">
      <dsp:nvSpPr>
        <dsp:cNvPr id="0" name=""/>
        <dsp:cNvSpPr/>
      </dsp:nvSpPr>
      <dsp:spPr>
        <a:xfrm>
          <a:off x="220767" y="774330"/>
          <a:ext cx="720000" cy="7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Youth 2</a:t>
          </a:r>
          <a:endParaRPr lang="en-US" sz="1800" kern="1200" dirty="0"/>
        </a:p>
      </dsp:txBody>
      <dsp:txXfrm>
        <a:off x="220767" y="774330"/>
        <a:ext cx="720000" cy="736395"/>
      </dsp:txXfrm>
    </dsp:sp>
    <dsp:sp modelId="{8793794B-B82D-4A12-8912-BEDB922F6C0F}">
      <dsp:nvSpPr>
        <dsp:cNvPr id="0" name=""/>
        <dsp:cNvSpPr/>
      </dsp:nvSpPr>
      <dsp:spPr>
        <a:xfrm>
          <a:off x="220767" y="1547545"/>
          <a:ext cx="720000" cy="7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Youth 3</a:t>
          </a:r>
          <a:endParaRPr lang="en-US" sz="1800" kern="1200" dirty="0"/>
        </a:p>
      </dsp:txBody>
      <dsp:txXfrm>
        <a:off x="220767" y="1547545"/>
        <a:ext cx="720000" cy="7363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FB5ED-2D67-40FE-BAC0-B08B45DBDDAF}">
      <dsp:nvSpPr>
        <dsp:cNvPr id="0" name=""/>
        <dsp:cNvSpPr/>
      </dsp:nvSpPr>
      <dsp:spPr>
        <a:xfrm>
          <a:off x="224887" y="1115"/>
          <a:ext cx="720000" cy="7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Youth 4</a:t>
          </a:r>
          <a:endParaRPr lang="en-US" sz="1800" kern="1200" dirty="0"/>
        </a:p>
      </dsp:txBody>
      <dsp:txXfrm>
        <a:off x="224887" y="1115"/>
        <a:ext cx="720000" cy="736395"/>
      </dsp:txXfrm>
    </dsp:sp>
    <dsp:sp modelId="{5DAF3605-E309-4CE2-9AB9-9A6B973BD08A}">
      <dsp:nvSpPr>
        <dsp:cNvPr id="0" name=""/>
        <dsp:cNvSpPr/>
      </dsp:nvSpPr>
      <dsp:spPr>
        <a:xfrm>
          <a:off x="224887" y="774330"/>
          <a:ext cx="720000" cy="7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Youth 5</a:t>
          </a:r>
          <a:endParaRPr lang="en-US" sz="1800" kern="1200" dirty="0"/>
        </a:p>
      </dsp:txBody>
      <dsp:txXfrm>
        <a:off x="224887" y="774330"/>
        <a:ext cx="720000" cy="736395"/>
      </dsp:txXfrm>
    </dsp:sp>
    <dsp:sp modelId="{8793794B-B82D-4A12-8912-BEDB922F6C0F}">
      <dsp:nvSpPr>
        <dsp:cNvPr id="0" name=""/>
        <dsp:cNvSpPr/>
      </dsp:nvSpPr>
      <dsp:spPr>
        <a:xfrm>
          <a:off x="224887" y="1547545"/>
          <a:ext cx="720000" cy="7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Youth 6</a:t>
          </a:r>
          <a:endParaRPr lang="en-US" sz="1800" kern="1200" dirty="0"/>
        </a:p>
      </dsp:txBody>
      <dsp:txXfrm>
        <a:off x="224887" y="1547545"/>
        <a:ext cx="720000" cy="736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03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3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6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01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12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05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1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285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8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2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1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8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0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6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263421E-6740-4073-A300-F7C26EFC094E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6BADB8A-B13B-4E6F-9E60-7E58CFDD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40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Quantifying Professional Discretion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356" y="4546442"/>
            <a:ext cx="9929769" cy="1867886"/>
          </a:xfrm>
        </p:spPr>
        <p:txBody>
          <a:bodyPr/>
          <a:lstStyle/>
          <a:p>
            <a:r>
              <a:rPr lang="en-US" dirty="0" smtClean="0"/>
              <a:t>The best systems use objective information in conjunction with professional discretion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0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Quantify Professional Discretion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63034"/>
              </p:ext>
            </p:extLst>
          </p:nvPr>
        </p:nvGraphicFramePr>
        <p:xfrm>
          <a:off x="1783491" y="1965668"/>
          <a:ext cx="1161535" cy="2285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502092"/>
              </p:ext>
            </p:extLst>
          </p:nvPr>
        </p:nvGraphicFramePr>
        <p:xfrm>
          <a:off x="1779372" y="4284620"/>
          <a:ext cx="1169774" cy="2285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29449" y="2512541"/>
            <a:ext cx="619220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6 youth have been overridden and entered a secure bed</a:t>
            </a:r>
          </a:p>
          <a:p>
            <a:r>
              <a:rPr lang="en-US" dirty="0" smtClean="0"/>
              <a:t>The average risk of recidivism Is 33 (33% should recidivate)</a:t>
            </a:r>
          </a:p>
          <a:p>
            <a:endParaRPr lang="en-US" dirty="0"/>
          </a:p>
          <a:p>
            <a:r>
              <a:rPr lang="en-US" dirty="0" smtClean="0"/>
              <a:t>Example 1: Two of the six youth recidivate</a:t>
            </a:r>
          </a:p>
          <a:p>
            <a:r>
              <a:rPr lang="en-US" dirty="0"/>
              <a:t>	</a:t>
            </a:r>
            <a:r>
              <a:rPr lang="en-US" dirty="0" smtClean="0"/>
              <a:t>Conclusion: Professional discretion is not effective</a:t>
            </a:r>
          </a:p>
          <a:p>
            <a:endParaRPr lang="en-US" dirty="0"/>
          </a:p>
          <a:p>
            <a:r>
              <a:rPr lang="en-US" dirty="0" smtClean="0"/>
              <a:t>Example 2: One of the six youth recidivate</a:t>
            </a:r>
          </a:p>
          <a:p>
            <a:r>
              <a:rPr lang="en-US" dirty="0"/>
              <a:t>	</a:t>
            </a:r>
            <a:r>
              <a:rPr lang="en-US" dirty="0" smtClean="0"/>
              <a:t>Conclusion: Professional discretion reduced recidivism</a:t>
            </a:r>
          </a:p>
          <a:p>
            <a:r>
              <a:rPr lang="en-US" dirty="0"/>
              <a:t>	</a:t>
            </a:r>
            <a:r>
              <a:rPr lang="en-US" dirty="0" smtClean="0"/>
              <a:t>	    from 33% to 17% (50% reduction).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84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16427" y="323936"/>
            <a:ext cx="10515600" cy="1325563"/>
          </a:xfrm>
        </p:spPr>
        <p:txBody>
          <a:bodyPr/>
          <a:lstStyle/>
          <a:p>
            <a:r>
              <a:rPr lang="en-US" dirty="0" smtClean="0"/>
              <a:t>Things to Consider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87866" y="2287020"/>
            <a:ext cx="10515600" cy="4351338"/>
          </a:xfrm>
        </p:spPr>
        <p:txBody>
          <a:bodyPr/>
          <a:lstStyle/>
          <a:p>
            <a:r>
              <a:rPr lang="en-US" dirty="0" smtClean="0"/>
              <a:t>Researchers can automate a system to provide feedback</a:t>
            </a:r>
          </a:p>
          <a:p>
            <a:r>
              <a:rPr lang="en-US" dirty="0" smtClean="0"/>
              <a:t>Most experienced workers are more likely to effectively use professional discretion</a:t>
            </a:r>
          </a:p>
          <a:p>
            <a:r>
              <a:rPr lang="en-US" dirty="0" smtClean="0"/>
              <a:t>Newer workers should be more reliant on equations</a:t>
            </a:r>
          </a:p>
          <a:p>
            <a:r>
              <a:rPr lang="en-US" dirty="0" smtClean="0"/>
              <a:t>Can couple with other tools (e.g. matching)</a:t>
            </a:r>
          </a:p>
          <a:p>
            <a:r>
              <a:rPr lang="en-US" dirty="0" smtClean="0"/>
              <a:t>Agencies should expect benefits from using professional discretion</a:t>
            </a:r>
          </a:p>
          <a:p>
            <a:r>
              <a:rPr lang="en-US" dirty="0" smtClean="0"/>
              <a:t>No need to use percentage of overrides to determine equation’s 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2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21</TotalTime>
  <Words>123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Celestial</vt:lpstr>
      <vt:lpstr>Quantifying Professional Discretion</vt:lpstr>
      <vt:lpstr>How to Quantify Professional Discretion</vt:lpstr>
      <vt:lpstr>Things to Consider</vt:lpstr>
    </vt:vector>
  </TitlesOfParts>
  <Company>Oregon Youth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Quantifying Professional Discretion</dc:title>
  <dc:creator>Bellatty Paul</dc:creator>
  <cp:lastModifiedBy>Bellatty Paul</cp:lastModifiedBy>
  <cp:revision>4</cp:revision>
  <dcterms:created xsi:type="dcterms:W3CDTF">2015-10-25T02:38:07Z</dcterms:created>
  <dcterms:modified xsi:type="dcterms:W3CDTF">2015-10-25T03:00:00Z</dcterms:modified>
</cp:coreProperties>
</file>