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0A62-997A-4FBD-B38A-3980FDB557EF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266A-B1A4-4ADA-92A2-E26E90D06BC7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9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0A62-997A-4FBD-B38A-3980FDB557EF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266A-B1A4-4ADA-92A2-E26E90D06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7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0A62-997A-4FBD-B38A-3980FDB557EF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266A-B1A4-4ADA-92A2-E26E90D06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92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0A62-997A-4FBD-B38A-3980FDB557EF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266A-B1A4-4ADA-92A2-E26E90D06BC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5311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0A62-997A-4FBD-B38A-3980FDB557EF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266A-B1A4-4ADA-92A2-E26E90D06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2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0A62-997A-4FBD-B38A-3980FDB557EF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266A-B1A4-4ADA-92A2-E26E90D06BC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268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0A62-997A-4FBD-B38A-3980FDB557EF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266A-B1A4-4ADA-92A2-E26E90D06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29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0A62-997A-4FBD-B38A-3980FDB557EF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266A-B1A4-4ADA-92A2-E26E90D06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789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0A62-997A-4FBD-B38A-3980FDB557EF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266A-B1A4-4ADA-92A2-E26E90D06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11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0A62-997A-4FBD-B38A-3980FDB557EF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266A-B1A4-4ADA-92A2-E26E90D06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784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0A62-997A-4FBD-B38A-3980FDB557EF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266A-B1A4-4ADA-92A2-E26E90D06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38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0A62-997A-4FBD-B38A-3980FDB557EF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266A-B1A4-4ADA-92A2-E26E90D06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34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0A62-997A-4FBD-B38A-3980FDB557EF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266A-B1A4-4ADA-92A2-E26E90D06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6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0A62-997A-4FBD-B38A-3980FDB557EF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266A-B1A4-4ADA-92A2-E26E90D06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83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0A62-997A-4FBD-B38A-3980FDB557EF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266A-B1A4-4ADA-92A2-E26E90D06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65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0A62-997A-4FBD-B38A-3980FDB557EF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266A-B1A4-4ADA-92A2-E26E90D06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9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0A62-997A-4FBD-B38A-3980FDB557EF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266A-B1A4-4ADA-92A2-E26E90D06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67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F910A62-997A-4FBD-B38A-3980FDB557EF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5A7266A-B1A4-4ADA-92A2-E26E90D06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158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5681" y="1419568"/>
            <a:ext cx="10515600" cy="3589037"/>
          </a:xfrm>
        </p:spPr>
        <p:txBody>
          <a:bodyPr/>
          <a:lstStyle/>
          <a:p>
            <a:r>
              <a:rPr lang="en-US" dirty="0" smtClean="0"/>
              <a:t>Racial Ethnic Disparity (RED)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34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9162" y="414552"/>
            <a:ext cx="10515600" cy="1325563"/>
          </a:xfrm>
        </p:spPr>
        <p:txBody>
          <a:bodyPr/>
          <a:lstStyle/>
          <a:p>
            <a:r>
              <a:rPr lang="en-US" dirty="0" smtClean="0"/>
              <a:t>Research responses to 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591744"/>
            <a:ext cx="10515600" cy="4351338"/>
          </a:xfrm>
        </p:spPr>
        <p:txBody>
          <a:bodyPr/>
          <a:lstStyle/>
          <a:p>
            <a:r>
              <a:rPr lang="en-US" dirty="0" smtClean="0"/>
              <a:t>Exclude race/ethnicity from risk equations</a:t>
            </a:r>
          </a:p>
          <a:p>
            <a:r>
              <a:rPr lang="en-US" dirty="0" smtClean="0"/>
              <a:t>Moderate RED effects by adjusting models</a:t>
            </a:r>
          </a:p>
          <a:p>
            <a:r>
              <a:rPr lang="en-US" dirty="0" smtClean="0"/>
              <a:t>Use overrides to “adjust” for group differences</a:t>
            </a:r>
          </a:p>
          <a:p>
            <a:r>
              <a:rPr lang="en-US" dirty="0" smtClean="0"/>
              <a:t>Use policy to “adjust” for differences</a:t>
            </a:r>
          </a:p>
          <a:p>
            <a:r>
              <a:rPr lang="en-US" dirty="0" smtClean="0"/>
              <a:t>Use Relative Rate Index to recognize where disparity occurs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302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492" y="442554"/>
            <a:ext cx="9003485" cy="1507067"/>
          </a:xfrm>
        </p:spPr>
        <p:txBody>
          <a:bodyPr/>
          <a:lstStyle/>
          <a:p>
            <a:r>
              <a:rPr lang="en-US" dirty="0" smtClean="0"/>
              <a:t>Possible Statistical Solution to 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1577" y="867032"/>
            <a:ext cx="8534400" cy="4899454"/>
          </a:xfrm>
        </p:spPr>
        <p:txBody>
          <a:bodyPr/>
          <a:lstStyle/>
          <a:p>
            <a:r>
              <a:rPr lang="en-US" dirty="0" smtClean="0"/>
              <a:t>Put race/ethnicity in the model first</a:t>
            </a:r>
          </a:p>
          <a:p>
            <a:r>
              <a:rPr lang="en-US" dirty="0" smtClean="0"/>
              <a:t>Output residuals</a:t>
            </a:r>
          </a:p>
          <a:p>
            <a:r>
              <a:rPr lang="en-US" dirty="0" smtClean="0"/>
              <a:t>Analyze independent variable effects on the residuals</a:t>
            </a:r>
          </a:p>
          <a:p>
            <a:r>
              <a:rPr lang="en-US" dirty="0" smtClean="0"/>
              <a:t>Use this analysis to estimate risk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1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31308" y="365125"/>
            <a:ext cx="9022492" cy="1325563"/>
          </a:xfrm>
        </p:spPr>
        <p:txBody>
          <a:bodyPr/>
          <a:lstStyle/>
          <a:p>
            <a:r>
              <a:rPr lang="en-US" dirty="0" smtClean="0"/>
              <a:t>Proposed Methodology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05248" y="2056285"/>
            <a:ext cx="5181600" cy="4351338"/>
          </a:xfrm>
        </p:spPr>
        <p:txBody>
          <a:bodyPr/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Adjusts for race and other associated variables</a:t>
            </a:r>
          </a:p>
          <a:p>
            <a:pPr lvl="1"/>
            <a:r>
              <a:rPr lang="en-US" dirty="0" smtClean="0"/>
              <a:t>Accounts for RED issues with other parts of the juvenile justice continuum</a:t>
            </a: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2344609"/>
            <a:ext cx="5181600" cy="4351338"/>
          </a:xfrm>
        </p:spPr>
        <p:txBody>
          <a:bodyPr/>
          <a:lstStyle/>
          <a:p>
            <a:r>
              <a:rPr lang="en-US" dirty="0" smtClean="0"/>
              <a:t>Downsides</a:t>
            </a:r>
          </a:p>
          <a:p>
            <a:pPr lvl="1"/>
            <a:r>
              <a:rPr lang="en-US" dirty="0" smtClean="0"/>
              <a:t>No longer 0-100 ranges for risk</a:t>
            </a:r>
          </a:p>
          <a:p>
            <a:pPr lvl="1"/>
            <a:r>
              <a:rPr lang="en-US" dirty="0" smtClean="0"/>
              <a:t>Could overestimate risk with some equations</a:t>
            </a:r>
          </a:p>
          <a:p>
            <a:pPr lvl="1"/>
            <a:r>
              <a:rPr lang="en-US" dirty="0" smtClean="0"/>
              <a:t>Untested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804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6521" y="1471625"/>
            <a:ext cx="6739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OYA – Multnomah Count Proposal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22121" y="3062814"/>
            <a:ext cx="184781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What is the effectiveness of programs serving ethnic </a:t>
            </a:r>
            <a:r>
              <a:rPr lang="en-US" dirty="0" smtClean="0"/>
              <a:t>minorities  </a:t>
            </a:r>
          </a:p>
          <a:p>
            <a:pPr lvl="0"/>
            <a:r>
              <a:rPr lang="en-US" dirty="0" smtClean="0"/>
              <a:t>	(A </a:t>
            </a:r>
            <a:r>
              <a:rPr lang="en-US" dirty="0"/>
              <a:t>program could be considered at residential provider or a specialized </a:t>
            </a:r>
            <a:r>
              <a:rPr lang="en-US" dirty="0" smtClean="0"/>
              <a:t>program)</a:t>
            </a:r>
            <a:endParaRPr lang="en-US" dirty="0"/>
          </a:p>
          <a:p>
            <a:pPr lvl="0"/>
            <a:r>
              <a:rPr lang="en-US" dirty="0"/>
              <a:t>Do some minority populations do better with some </a:t>
            </a:r>
            <a:r>
              <a:rPr lang="en-US" dirty="0" smtClean="0"/>
              <a:t>programs  </a:t>
            </a:r>
          </a:p>
          <a:p>
            <a:pPr lvl="0"/>
            <a:r>
              <a:rPr lang="en-US" dirty="0" smtClean="0"/>
              <a:t>Can </a:t>
            </a:r>
            <a:r>
              <a:rPr lang="en-US" dirty="0"/>
              <a:t>we identify the best program for each minority </a:t>
            </a:r>
            <a:r>
              <a:rPr lang="en-US" dirty="0" smtClean="0"/>
              <a:t>youth</a:t>
            </a:r>
            <a:endParaRPr lang="en-US" dirty="0"/>
          </a:p>
          <a:p>
            <a:pPr lvl="0"/>
            <a:r>
              <a:rPr lang="en-US" dirty="0"/>
              <a:t>Can we identify the best </a:t>
            </a:r>
            <a:r>
              <a:rPr lang="en-US" dirty="0" smtClean="0"/>
              <a:t>programs </a:t>
            </a:r>
            <a:r>
              <a:rPr lang="en-US" dirty="0"/>
              <a:t>for each minority </a:t>
            </a:r>
            <a:r>
              <a:rPr lang="en-US" dirty="0" smtClean="0"/>
              <a:t>population</a:t>
            </a:r>
            <a:endParaRPr lang="en-US" dirty="0"/>
          </a:p>
          <a:p>
            <a:pPr lvl="0"/>
            <a:r>
              <a:rPr lang="en-US" dirty="0"/>
              <a:t>If the best treatment bed is not available for a minority client, </a:t>
            </a:r>
            <a:endParaRPr lang="en-US" dirty="0" smtClean="0"/>
          </a:p>
          <a:p>
            <a:pPr lvl="0"/>
            <a:r>
              <a:rPr lang="en-US" dirty="0"/>
              <a:t>	</a:t>
            </a:r>
            <a:r>
              <a:rPr lang="en-US" dirty="0" smtClean="0"/>
              <a:t>can </a:t>
            </a:r>
            <a:r>
              <a:rPr lang="en-US" dirty="0"/>
              <a:t>we quantify the effects of being served by a less desirable </a:t>
            </a:r>
            <a:r>
              <a:rPr lang="en-US" dirty="0" smtClean="0"/>
              <a:t>program</a:t>
            </a:r>
            <a:endParaRPr lang="en-US" dirty="0"/>
          </a:p>
          <a:p>
            <a:pPr lvl="0"/>
            <a:r>
              <a:rPr lang="en-US" dirty="0"/>
              <a:t>Can we identify the minority populations not well served with existing </a:t>
            </a:r>
            <a:r>
              <a:rPr lang="en-US" dirty="0" smtClean="0"/>
              <a:t>services</a:t>
            </a:r>
            <a:endParaRPr lang="en-US" dirty="0"/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6894594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</TotalTime>
  <Words>123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Slice</vt:lpstr>
      <vt:lpstr>Racial Ethnic Disparity (RED) </vt:lpstr>
      <vt:lpstr>Research responses to RED</vt:lpstr>
      <vt:lpstr>Possible Statistical Solution to RED</vt:lpstr>
      <vt:lpstr>Proposed Methodology</vt:lpstr>
      <vt:lpstr>PowerPoint Presentation</vt:lpstr>
    </vt:vector>
  </TitlesOfParts>
  <Company>Oregon Youth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Racial Ethnic Disparity (RED)</dc:title>
  <dc:creator>Bellatty Paul</dc:creator>
  <cp:lastModifiedBy>Bellatty Paul</cp:lastModifiedBy>
  <cp:revision>5</cp:revision>
  <dcterms:created xsi:type="dcterms:W3CDTF">2015-10-25T01:25:19Z</dcterms:created>
  <dcterms:modified xsi:type="dcterms:W3CDTF">2015-10-25T01:49:15Z</dcterms:modified>
</cp:coreProperties>
</file>