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</p:sldMasterIdLst>
  <p:notesMasterIdLst>
    <p:notesMasterId r:id="rId12"/>
  </p:notesMasterIdLst>
  <p:sldIdLst>
    <p:sldId id="257" r:id="rId2"/>
    <p:sldId id="258" r:id="rId3"/>
    <p:sldId id="260" r:id="rId4"/>
    <p:sldId id="261" r:id="rId5"/>
    <p:sldId id="263" r:id="rId6"/>
    <p:sldId id="265" r:id="rId7"/>
    <p:sldId id="267" r:id="rId8"/>
    <p:sldId id="269" r:id="rId9"/>
    <p:sldId id="271" r:id="rId10"/>
    <p:sldId id="273" r:id="rId11"/>
  </p:sldIdLst>
  <p:sldSz cx="9144000" cy="6858000" type="screen4x3"/>
  <p:notesSz cx="6858000" cy="9144000"/>
  <p:embeddedFontLst>
    <p:embeddedFont>
      <p:font typeface="Wingdings 2" panose="05020102010507070707" pitchFamily="18" charset="2"/>
      <p:regular r:id="rId13"/>
    </p:embeddedFont>
    <p:embeddedFont>
      <p:font typeface="Verdana" panose="020B0604030504040204" pitchFamily="34" charset="0"/>
      <p:regular r:id="rId14"/>
      <p:bold r:id="rId15"/>
      <p:italic r:id="rId16"/>
      <p:boldItalic r:id="rId17"/>
    </p:embeddedFont>
    <p:embeddedFont>
      <p:font typeface="Wingdings 3" panose="05040102010807070707" pitchFamily="18" charset="2"/>
      <p:regular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35" d="100"/>
          <a:sy n="135" d="100"/>
        </p:scale>
        <p:origin x="-924" y="-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DFECDF-4B06-4C9F-A5C1-8A2CF998F66E}" type="datetimeFigureOut">
              <a:rPr lang="en-US" smtClean="0"/>
              <a:t>2/2/2017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107CC0-7FDF-41A2-B062-359C52C690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9067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 dirty="0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27A3064-B44E-496E-832F-02BDA61A504D}" type="datetime1">
              <a:rPr lang="en-US" smtClean="0"/>
              <a:t>2/2/2017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217D969-FAF6-4667-9EED-A6C98B22320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62FC392-F9A8-498C-A3EA-45B35AC97E75}" type="datetime1">
              <a:rPr lang="en-US" smtClean="0"/>
              <a:t>2/2/2017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217D969-FAF6-4667-9EED-A6C98B22320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ternate 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8D2AD20-EA80-42AC-9E08-D15192125D9E}" type="datetime1">
              <a:rPr lang="en-US" smtClean="0"/>
              <a:t>2/2/2017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217D969-FAF6-4667-9EED-A6C98B22320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0528544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BEC72F-DFC7-434B-BE82-1E30C729FADE}" type="datetime1">
              <a:rPr lang="en-US" smtClean="0"/>
              <a:t>2/2/2017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17D969-FAF6-4667-9EED-A6C98B2232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Alternate 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70152A-F9C4-4DF1-A818-3517FE584FAE}" type="datetime1">
              <a:rPr lang="en-US" smtClean="0"/>
              <a:t>2/2/2017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17D969-FAF6-4667-9EED-A6C98B2232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0535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extLst/>
          </a:lstStyle>
          <a:p>
            <a:fld id="{68CA107E-7280-4413-B16C-A3350FF91D59}" type="datetime1">
              <a:rPr lang="en-US" smtClean="0"/>
              <a:t>2/2/2017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extLst/>
          </a:lstStyle>
          <a:p>
            <a:fld id="{5217D969-FAF6-4667-9EED-A6C98B2232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Alternate 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>
                <a:solidFill>
                  <a:srgbClr val="FFC000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extLst/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extLst/>
          </a:lstStyle>
          <a:p>
            <a:fld id="{F75C2DA7-130A-4D62-8985-4DB67A58F5AD}" type="datetime1">
              <a:rPr lang="en-US" smtClean="0"/>
              <a:t>2/2/2017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extLst/>
          </a:lstStyle>
          <a:p>
            <a:fld id="{5217D969-FAF6-4667-9EED-A6C98B22320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4538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>
                <a:solidFill>
                  <a:schemeClr val="bg2">
                    <a:lumMod val="75000"/>
                  </a:schemeClr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86DA974-61C2-455C-B8FC-F2D23D6FE35E}" type="datetime1">
              <a:rPr lang="en-US" smtClean="0"/>
              <a:t>2/2/2017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217D969-FAF6-4667-9EED-A6C98B22320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bg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lternate 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>
                <a:solidFill>
                  <a:srgbClr val="FFC000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4578675-C738-4F73-93CC-B2DEA6F893D6}" type="datetime1">
              <a:rPr lang="en-US" smtClean="0"/>
              <a:t>2/2/2017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217D969-FAF6-4667-9EED-A6C98B22320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tx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4407192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Pictures with Caption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3278368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>
                <a:solidFill>
                  <a:schemeClr val="bg2">
                    <a:lumMod val="75000"/>
                  </a:schemeClr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41910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C9E3694-4F0E-4584-8363-4AA99642D6FE}" type="datetime1">
              <a:rPr lang="en-US" smtClean="0"/>
              <a:t>2/2/2017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217D969-FAF6-4667-9EED-A6C98B22320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4865122"/>
            <a:ext cx="4191000" cy="562672"/>
          </a:xfrm>
          <a:noFill/>
        </p:spPr>
        <p:txBody>
          <a:bodyPr anchor="t">
            <a:normAutofit/>
            <a:sp3d prstMaterial="softEdge"/>
          </a:bodyPr>
          <a:lstStyle>
            <a:lvl1pPr marR="0" algn="r" rtl="0" eaLnBrk="1" latinLnBrk="0" hangingPunct="1">
              <a:spcBef>
                <a:spcPct val="0"/>
              </a:spcBef>
              <a:buNone/>
              <a:defRPr kumimoji="0" lang="en-US" sz="2400" b="0" kern="1200" dirty="0">
                <a:solidFill>
                  <a:schemeClr val="bg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  <a:latin typeface="+mj-lt"/>
                <a:ea typeface="+mj-ea"/>
                <a:cs typeface="Arial" pitchFamily="34" charset="0"/>
              </a:defRPr>
            </a:lvl1pPr>
            <a:extLst/>
          </a:lstStyle>
          <a:p>
            <a:r>
              <a:rPr kumimoji="0" lang="en-US" dirty="0" smtClean="0"/>
              <a:t>Click to add title</a:t>
            </a:r>
            <a:endParaRPr kumimoji="0"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3"/>
          </p:nvPr>
        </p:nvSpPr>
        <p:spPr>
          <a:xfrm>
            <a:off x="4698600" y="182880"/>
            <a:ext cx="41910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4"/>
          </p:nvPr>
        </p:nvSpPr>
        <p:spPr>
          <a:xfrm>
            <a:off x="5638800" y="5449825"/>
            <a:ext cx="32766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>
                <a:solidFill>
                  <a:schemeClr val="bg2">
                    <a:lumMod val="75000"/>
                  </a:schemeClr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4724400" y="4876800"/>
            <a:ext cx="4191000" cy="566928"/>
          </a:xfrm>
        </p:spPr>
        <p:txBody>
          <a:bodyPr>
            <a:normAutofit/>
          </a:bodyPr>
          <a:lstStyle>
            <a:lvl1pPr marL="109728" marR="0" indent="0" algn="r" rtl="0" eaLnBrk="1" latinLnBrk="0" hangingPunct="1">
              <a:spcBef>
                <a:spcPct val="0"/>
              </a:spcBef>
              <a:buNone/>
              <a:defRPr kumimoji="0" lang="en-US" sz="2400" b="0" kern="1200" dirty="0" smtClean="0">
                <a:solidFill>
                  <a:schemeClr val="bg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  <a:latin typeface="+mj-lt"/>
                <a:ea typeface="+mj-ea"/>
                <a:cs typeface="Arial" pitchFamily="34" charset="0"/>
              </a:defRPr>
            </a:lvl1pPr>
          </a:lstStyle>
          <a:p>
            <a:pPr lvl="0"/>
            <a:r>
              <a:rPr kumimoji="0" lang="en-US" dirty="0" smtClean="0"/>
              <a:t>Click to add title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937758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ternate 2 Pictures w/ Caption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" y="283"/>
            <a:ext cx="9143245" cy="6857434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3278368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>
                <a:solidFill>
                  <a:srgbClr val="FFC000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41910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B836991-2FA1-438B-853C-2BB4FD7DB756}" type="datetime1">
              <a:rPr lang="en-US" smtClean="0"/>
              <a:t>2/2/2017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217D969-FAF6-4667-9EED-A6C98B22320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4865122"/>
            <a:ext cx="4191000" cy="562672"/>
          </a:xfrm>
          <a:noFill/>
        </p:spPr>
        <p:txBody>
          <a:bodyPr anchor="t">
            <a:normAutofit/>
            <a:sp3d prstMaterial="softEdge"/>
          </a:bodyPr>
          <a:lstStyle>
            <a:lvl1pPr marR="0" algn="r" rtl="0" eaLnBrk="1" latinLnBrk="0" hangingPunct="1">
              <a:spcBef>
                <a:spcPct val="0"/>
              </a:spcBef>
              <a:buNone/>
              <a:defRPr kumimoji="0" lang="en-US" sz="2400" b="0" kern="1200" dirty="0">
                <a:solidFill>
                  <a:schemeClr val="tx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  <a:latin typeface="+mj-lt"/>
                <a:ea typeface="+mj-ea"/>
                <a:cs typeface="Arial" pitchFamily="34" charset="0"/>
              </a:defRPr>
            </a:lvl1pPr>
            <a:extLst/>
          </a:lstStyle>
          <a:p>
            <a:r>
              <a:rPr kumimoji="0" lang="en-US" dirty="0" smtClean="0"/>
              <a:t>Click to add title</a:t>
            </a:r>
            <a:endParaRPr kumimoji="0"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3"/>
          </p:nvPr>
        </p:nvSpPr>
        <p:spPr>
          <a:xfrm>
            <a:off x="4698600" y="182880"/>
            <a:ext cx="41910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4"/>
          </p:nvPr>
        </p:nvSpPr>
        <p:spPr>
          <a:xfrm>
            <a:off x="5638800" y="5449825"/>
            <a:ext cx="32766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>
                <a:solidFill>
                  <a:srgbClr val="FFC000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4724400" y="4876800"/>
            <a:ext cx="4191000" cy="566928"/>
          </a:xfrm>
        </p:spPr>
        <p:txBody>
          <a:bodyPr>
            <a:normAutofit/>
          </a:bodyPr>
          <a:lstStyle>
            <a:lvl1pPr marL="109728" marR="0" indent="0" algn="r" rtl="0" eaLnBrk="1" latinLnBrk="0" hangingPunct="1">
              <a:spcBef>
                <a:spcPct val="0"/>
              </a:spcBef>
              <a:buNone/>
              <a:defRPr kumimoji="0" lang="en-US" sz="2400" b="0" kern="1200" dirty="0" smtClean="0">
                <a:solidFill>
                  <a:schemeClr val="tx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  <a:latin typeface="+mj-lt"/>
                <a:ea typeface="+mj-ea"/>
                <a:cs typeface="Arial" pitchFamily="34" charset="0"/>
              </a:defRPr>
            </a:lvl1pPr>
          </a:lstStyle>
          <a:p>
            <a:pPr lvl="0"/>
            <a:r>
              <a:rPr kumimoji="0" lang="en-US" dirty="0" smtClean="0"/>
              <a:t>Click to add title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637815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Alternate 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dirty="0" smtClean="0"/>
              <a:t>Click to edit Master subtitle style</a:t>
            </a:r>
            <a:endParaRPr kumimoji="0" lang="en-US" dirty="0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1671EEF-5380-486B-AFB6-8E467F3363B4}" type="datetime1">
              <a:rPr lang="en-US" smtClean="0"/>
              <a:t>2/2/2017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217D969-FAF6-4667-9EED-A6C98B22320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7409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32AA4E-49F5-42DE-B094-0707986980B0}" type="datetime1">
              <a:rPr lang="en-US" smtClean="0"/>
              <a:t>2/2/2017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17D969-FAF6-4667-9EED-A6C98B2232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FFDF13-F68B-4E59-979F-59DD040A00DF}" type="datetime1">
              <a:rPr lang="en-US" smtClean="0"/>
              <a:t>2/2/2017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17D969-FAF6-4667-9EED-A6C98B2232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6E77EE-5059-4652-87B5-90132B6E248D}" type="datetime1">
              <a:rPr lang="en-US" smtClean="0"/>
              <a:t>2/2/2017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17D969-FAF6-4667-9EED-A6C98B22320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lternate 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extLst/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346BA8-32D5-4FF6-A5B6-E8669086E22B}" type="datetime1">
              <a:rPr lang="en-US" smtClean="0"/>
              <a:t>2/2/2017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17D969-FAF6-4667-9EED-A6C98B22320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660726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solidFill>
                  <a:schemeClr val="bg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bg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6BF4CF2-8FB3-4F0C-9B00-7E6C7CA6F4A3}" type="datetime1">
              <a:rPr lang="en-US" smtClean="0"/>
              <a:t>2/2/2017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217D969-FAF6-4667-9EED-A6C98B22320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DB92383-9ED5-4CF8-A967-872801359B88}" type="datetime1">
              <a:rPr lang="en-US" smtClean="0"/>
              <a:t>2/2/2017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217D969-FAF6-4667-9EED-A6C98B22320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Alternate 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462D82D-D35A-46A4-8A65-1AC5B2269F0E}" type="datetime1">
              <a:rPr lang="en-US" smtClean="0"/>
              <a:t>2/2/2017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217D969-FAF6-4667-9EED-A6C98B22320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644363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2578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2578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5"/>
            <a:ext cx="4040188" cy="3737306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5"/>
            <a:ext cx="4041775" cy="3737306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extLst/>
          </a:lstStyle>
          <a:p>
            <a:fld id="{3F73E84C-9EFC-4EF0-909E-C643651F8B00}" type="datetime1">
              <a:rPr lang="en-US" smtClean="0"/>
              <a:t>2/2/2017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extLst/>
          </a:lstStyle>
          <a:p>
            <a:fld id="{5217D969-FAF6-4667-9EED-A6C98B2232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Alternate 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2578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2578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5"/>
            <a:ext cx="4040188" cy="3737306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extLst/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5"/>
            <a:ext cx="4041775" cy="3737306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extLst/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extLst/>
          </a:lstStyle>
          <a:p>
            <a:fld id="{FC2E6489-681A-4D3E-AD04-9992D9D4DF72}" type="datetime1">
              <a:rPr lang="en-US" smtClean="0"/>
              <a:t>2/2/2017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extLst/>
          </a:lstStyle>
          <a:p>
            <a:fld id="{5217D969-FAF6-4667-9EED-A6C98B22320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4961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1"/>
                </a:solidFill>
              </a:defRPr>
            </a:lvl1pPr>
            <a:extLst/>
          </a:lstStyle>
          <a:p>
            <a:fld id="{0003ECDE-615A-473A-8B02-29E2F6F5637A}" type="datetime1">
              <a:rPr lang="en-US" smtClean="0"/>
              <a:t>2/2/2017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bg1"/>
                </a:solidFill>
              </a:defRPr>
            </a:lvl1pPr>
            <a:extLst/>
          </a:lstStyle>
          <a:p>
            <a:fld id="{5217D969-FAF6-4667-9EED-A6C98B2232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4" r:id="rId2"/>
    <p:sldLayoutId id="2147483674" r:id="rId3"/>
    <p:sldLayoutId id="2147483685" r:id="rId4"/>
    <p:sldLayoutId id="2147483675" r:id="rId5"/>
    <p:sldLayoutId id="2147483676" r:id="rId6"/>
    <p:sldLayoutId id="2147483686" r:id="rId7"/>
    <p:sldLayoutId id="2147483677" r:id="rId8"/>
    <p:sldLayoutId id="2147483687" r:id="rId9"/>
    <p:sldLayoutId id="2147483678" r:id="rId10"/>
    <p:sldLayoutId id="2147483688" r:id="rId11"/>
    <p:sldLayoutId id="2147483679" r:id="rId12"/>
    <p:sldLayoutId id="2147483689" r:id="rId13"/>
    <p:sldLayoutId id="2147483680" r:id="rId14"/>
    <p:sldLayoutId id="2147483690" r:id="rId15"/>
    <p:sldLayoutId id="2147483681" r:id="rId16"/>
    <p:sldLayoutId id="2147483691" r:id="rId17"/>
    <p:sldLayoutId id="2147483693" r:id="rId18"/>
    <p:sldLayoutId id="2147483694" r:id="rId19"/>
    <p:sldLayoutId id="2147483682" r:id="rId20"/>
    <p:sldLayoutId id="2147483683" r:id="rId2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Arial" pitchFamily="34" charset="0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Title Slide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9229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Subtext goes here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 pictures with captions</a:t>
            </a:r>
            <a:endParaRPr lang="en-US" dirty="0"/>
          </a:p>
        </p:txBody>
      </p:sp>
      <p:pic>
        <p:nvPicPr>
          <p:cNvPr id="9" name="Picture Placeholder 8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00" r="15900"/>
          <a:stretch>
            <a:fillRect/>
          </a:stretch>
        </p:blipFill>
        <p:spPr/>
      </p:pic>
      <p:sp>
        <p:nvSpPr>
          <p:cNvPr id="6" name="Text Placeholder 5"/>
          <p:cNvSpPr>
            <a:spLocks noGrp="1"/>
          </p:cNvSpPr>
          <p:nvPr>
            <p:ph type="body" sz="half" idx="14"/>
          </p:nvPr>
        </p:nvSpPr>
        <p:spPr/>
        <p:txBody>
          <a:bodyPr/>
          <a:lstStyle/>
          <a:p>
            <a:r>
              <a:rPr lang="en-US" dirty="0" smtClean="0"/>
              <a:t>Subtext goes here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2 pictures with captions</a:t>
            </a:r>
            <a:endParaRPr lang="en-US" dirty="0"/>
          </a:p>
        </p:txBody>
      </p:sp>
      <p:pic>
        <p:nvPicPr>
          <p:cNvPr id="14" name="Picture Placeholder 13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05" r="1900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432497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Content 1</a:t>
            </a:r>
          </a:p>
          <a:p>
            <a:r>
              <a:rPr lang="en-US" dirty="0" smtClean="0"/>
              <a:t>Content 2</a:t>
            </a:r>
          </a:p>
          <a:p>
            <a:pPr lvl="1"/>
            <a:r>
              <a:rPr lang="en-US" dirty="0" smtClean="0"/>
              <a:t>Content 2a</a:t>
            </a:r>
          </a:p>
          <a:p>
            <a:pPr lvl="2"/>
            <a:r>
              <a:rPr lang="en-US" dirty="0" smtClean="0"/>
              <a:t>Content 2a1</a:t>
            </a:r>
          </a:p>
          <a:p>
            <a:pPr lvl="3"/>
            <a:r>
              <a:rPr lang="en-US" dirty="0" smtClean="0"/>
              <a:t>Content 2a1x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Title and Content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0099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II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Text for Section II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38632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Text 1</a:t>
            </a:r>
          </a:p>
          <a:p>
            <a:r>
              <a:rPr lang="en-US" dirty="0" smtClean="0"/>
              <a:t>More text 1</a:t>
            </a:r>
          </a:p>
          <a:p>
            <a:pPr lvl="1"/>
            <a:r>
              <a:rPr lang="en-US" dirty="0" smtClean="0"/>
              <a:t>More text 1b</a:t>
            </a:r>
          </a:p>
          <a:p>
            <a:pPr lvl="2"/>
            <a:r>
              <a:rPr lang="en-US" dirty="0" smtClean="0"/>
              <a:t>More text 1bx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Text 2</a:t>
            </a:r>
          </a:p>
          <a:p>
            <a:pPr lvl="1"/>
            <a:r>
              <a:rPr lang="en-US" dirty="0" smtClean="0"/>
              <a:t>Text 2b</a:t>
            </a:r>
          </a:p>
          <a:p>
            <a:pPr lvl="2"/>
            <a:r>
              <a:rPr lang="en-US" dirty="0" smtClean="0"/>
              <a:t>Etc.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Content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6259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good!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This is better!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Compare this…</a:t>
            </a:r>
          </a:p>
          <a:p>
            <a:r>
              <a:rPr lang="en-US" dirty="0" smtClean="0"/>
              <a:t>With this…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…to this</a:t>
            </a:r>
          </a:p>
          <a:p>
            <a:pPr lvl="1"/>
            <a:r>
              <a:rPr lang="en-US" dirty="0" smtClean="0"/>
              <a:t>…and this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023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Title Only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0270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96195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Caption for content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 smtClean="0"/>
              <a:t>Subtext goes here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Content with caption</a:t>
            </a:r>
          </a:p>
          <a:p>
            <a:r>
              <a:rPr lang="en-US" dirty="0" smtClean="0"/>
              <a:t>More content</a:t>
            </a:r>
          </a:p>
          <a:p>
            <a:pPr lvl="1"/>
            <a:r>
              <a:rPr lang="en-US" dirty="0" smtClean="0"/>
              <a:t>Etc.</a:t>
            </a:r>
          </a:p>
          <a:p>
            <a:pPr lvl="2"/>
            <a:r>
              <a:rPr lang="en-US" dirty="0" smtClean="0"/>
              <a:t>Etc.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94785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Subtext goes here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Picture with Caption</a:t>
            </a:r>
            <a:endParaRPr lang="en-US" dirty="0"/>
          </a:p>
        </p:txBody>
      </p:sp>
      <p:pic>
        <p:nvPicPr>
          <p:cNvPr id="19" name="Picture Placeholder 18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26" b="1632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873349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PStheme">
  <a:themeElements>
    <a:clrScheme name="Custom 2">
      <a:dk1>
        <a:srgbClr val="39639D"/>
      </a:dk1>
      <a:lt1>
        <a:sysClr val="window" lastClr="FFFFFF"/>
      </a:lt1>
      <a:dk2>
        <a:srgbClr val="464646"/>
      </a:dk2>
      <a:lt2>
        <a:srgbClr val="DEF5FA"/>
      </a:lt2>
      <a:accent1>
        <a:srgbClr val="DA1F28"/>
      </a:accent1>
      <a:accent2>
        <a:srgbClr val="DA1F28"/>
      </a:accent2>
      <a:accent3>
        <a:srgbClr val="DA1F28"/>
      </a:accent3>
      <a:accent4>
        <a:srgbClr val="DA1F28"/>
      </a:accent4>
      <a:accent5>
        <a:srgbClr val="DA1F28"/>
      </a:accent5>
      <a:accent6>
        <a:srgbClr val="DA1F28"/>
      </a:accent6>
      <a:hlink>
        <a:srgbClr val="DA1F28"/>
      </a:hlink>
      <a:folHlink>
        <a:srgbClr val="DA1F2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DPStheme</Template>
  <TotalTime>575</TotalTime>
  <Words>99</Words>
  <Application>Microsoft Office PowerPoint</Application>
  <PresentationFormat>On-screen Show (4:3)</PresentationFormat>
  <Paragraphs>38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Wingdings 2</vt:lpstr>
      <vt:lpstr>Verdana</vt:lpstr>
      <vt:lpstr>Wingdings 3</vt:lpstr>
      <vt:lpstr>Calibri</vt:lpstr>
      <vt:lpstr>DPStheme</vt:lpstr>
      <vt:lpstr>Title Slide</vt:lpstr>
      <vt:lpstr>Title and Content</vt:lpstr>
      <vt:lpstr>Section II</vt:lpstr>
      <vt:lpstr>Two Content</vt:lpstr>
      <vt:lpstr>Comparison</vt:lpstr>
      <vt:lpstr>Title Only</vt:lpstr>
      <vt:lpstr>PowerPoint Presentation</vt:lpstr>
      <vt:lpstr>Caption for content</vt:lpstr>
      <vt:lpstr>Picture with Caption</vt:lpstr>
      <vt:lpstr>2 pictures with captions</vt:lpstr>
    </vt:vector>
  </TitlesOfParts>
  <Company>NC CC&amp;PS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Mason, Kathy</dc:creator>
  <cp:lastModifiedBy>NC-DPS</cp:lastModifiedBy>
  <cp:revision>32</cp:revision>
  <dcterms:created xsi:type="dcterms:W3CDTF">2012-07-26T16:23:26Z</dcterms:created>
  <dcterms:modified xsi:type="dcterms:W3CDTF">2017-02-02T20:57:30Z</dcterms:modified>
</cp:coreProperties>
</file>