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2"/>
  </p:notesMasterIdLst>
  <p:sldIdLst>
    <p:sldId id="257" r:id="rId2"/>
    <p:sldId id="258" r:id="rId3"/>
    <p:sldId id="260" r:id="rId4"/>
    <p:sldId id="261" r:id="rId5"/>
    <p:sldId id="263" r:id="rId6"/>
    <p:sldId id="265" r:id="rId7"/>
    <p:sldId id="267" r:id="rId8"/>
    <p:sldId id="269" r:id="rId9"/>
    <p:sldId id="271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75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FECDF-4B06-4C9F-A5C1-8A2CF998F66E}" type="datetimeFigureOut">
              <a:rPr lang="en-US" smtClean="0"/>
              <a:t>3/28/14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7CC0-7FDF-41A2-B062-359C52C69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06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7A3064-B44E-496E-832F-02BDA61A504D}" type="datetime1">
              <a:rPr lang="en-US" smtClean="0"/>
              <a:t>3/28/14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2FC392-F9A8-498C-A3EA-45B35AC97E75}" type="datetime1">
              <a:rPr lang="en-US" smtClean="0"/>
              <a:t>3/28/14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ternate 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8D2AD20-EA80-42AC-9E08-D15192125D9E}" type="datetime1">
              <a:rPr lang="en-US" smtClean="0"/>
              <a:t>3/28/14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52854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BEC72F-DFC7-434B-BE82-1E30C729FADE}" type="datetime1">
              <a:rPr lang="en-US" smtClean="0"/>
              <a:t>3/28/14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ternate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70152A-F9C4-4DF1-A818-3517FE584FAE}" type="datetime1">
              <a:rPr lang="en-US" smtClean="0"/>
              <a:t>3/28/14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53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68CA107E-7280-4413-B16C-A3350FF91D59}" type="datetime1">
              <a:rPr lang="en-US" smtClean="0"/>
              <a:t>3/28/14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>
                <a:solidFill>
                  <a:srgbClr val="FFC000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F75C2DA7-130A-4D62-8985-4DB67A58F5AD}" type="datetime1">
              <a:rPr lang="en-US" smtClean="0"/>
              <a:t>3/28/14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53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6DA974-61C2-455C-B8FC-F2D23D6FE35E}" type="datetime1">
              <a:rPr lang="en-US" smtClean="0"/>
              <a:t>3/28/14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bg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lternate 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rgbClr val="FFC000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4578675-C738-4F73-93CC-B2DEA6F893D6}" type="datetime1">
              <a:rPr lang="en-US" smtClean="0"/>
              <a:t>3/28/14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tx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40719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Pictures with Cap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3278368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41910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9E3694-4F0E-4584-8363-4AA99642D6FE}" type="datetime1">
              <a:rPr lang="en-US" smtClean="0"/>
              <a:t>3/28/14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865122"/>
            <a:ext cx="4191000" cy="562672"/>
          </a:xfrm>
          <a:noFill/>
        </p:spPr>
        <p:txBody>
          <a:bodyPr anchor="t">
            <a:normAutofit/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lang="en-US" sz="2400" b="0" kern="1200" dirty="0">
                <a:solidFill>
                  <a:schemeClr val="bg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extLst/>
          </a:lstStyle>
          <a:p>
            <a:r>
              <a:rPr kumimoji="0" lang="en-US" dirty="0" smtClean="0"/>
              <a:t>Click to add title</a:t>
            </a:r>
            <a:endParaRPr kumimoji="0"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698600" y="182880"/>
            <a:ext cx="41910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4"/>
          </p:nvPr>
        </p:nvSpPr>
        <p:spPr>
          <a:xfrm>
            <a:off x="5638800" y="5449825"/>
            <a:ext cx="32766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4876800"/>
            <a:ext cx="4191000" cy="566928"/>
          </a:xfrm>
        </p:spPr>
        <p:txBody>
          <a:bodyPr>
            <a:normAutofit/>
          </a:bodyPr>
          <a:lstStyle>
            <a:lvl1pPr marL="109728" marR="0" indent="0" algn="r" rtl="0" eaLnBrk="1" latinLnBrk="0" hangingPunct="1">
              <a:spcBef>
                <a:spcPct val="0"/>
              </a:spcBef>
              <a:buNone/>
              <a:defRPr kumimoji="0" lang="en-US" sz="2400" b="0" kern="1200" dirty="0" smtClean="0">
                <a:solidFill>
                  <a:schemeClr val="bg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kumimoji="0" lang="en-US" dirty="0" smtClean="0"/>
              <a:t>Click to add 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3775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2 Pictures w/ Cap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3278368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rgbClr val="FFC000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41910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836991-2FA1-438B-853C-2BB4FD7DB756}" type="datetime1">
              <a:rPr lang="en-US" smtClean="0"/>
              <a:t>3/28/14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865122"/>
            <a:ext cx="4191000" cy="562672"/>
          </a:xfrm>
          <a:noFill/>
        </p:spPr>
        <p:txBody>
          <a:bodyPr anchor="t">
            <a:normAutofit/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lang="en-US" sz="2400" b="0" kern="1200" dirty="0">
                <a:solidFill>
                  <a:schemeClr val="tx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extLst/>
          </a:lstStyle>
          <a:p>
            <a:r>
              <a:rPr kumimoji="0" lang="en-US" dirty="0" smtClean="0"/>
              <a:t>Click to add title</a:t>
            </a:r>
            <a:endParaRPr kumimoji="0"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698600" y="182880"/>
            <a:ext cx="41910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4"/>
          </p:nvPr>
        </p:nvSpPr>
        <p:spPr>
          <a:xfrm>
            <a:off x="5638800" y="5449825"/>
            <a:ext cx="32766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>
                <a:solidFill>
                  <a:srgbClr val="FFC000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4876800"/>
            <a:ext cx="4191000" cy="566928"/>
          </a:xfrm>
        </p:spPr>
        <p:txBody>
          <a:bodyPr>
            <a:normAutofit/>
          </a:bodyPr>
          <a:lstStyle>
            <a:lvl1pPr marL="109728" marR="0" indent="0" algn="r" rtl="0" eaLnBrk="1" latinLnBrk="0" hangingPunct="1">
              <a:spcBef>
                <a:spcPct val="0"/>
              </a:spcBef>
              <a:buNone/>
              <a:defRPr kumimoji="0" lang="en-US" sz="2400" b="0" kern="1200" dirty="0" smtClean="0">
                <a:solidFill>
                  <a:schemeClr val="tx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</a:lstStyle>
          <a:p>
            <a:pPr lvl="0"/>
            <a:r>
              <a:rPr kumimoji="0" lang="en-US" dirty="0" smtClean="0"/>
              <a:t>Click to add 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3781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lternat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671EEF-5380-486B-AFB6-8E467F3363B4}" type="datetime1">
              <a:rPr lang="en-US" smtClean="0"/>
              <a:t>3/28/14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40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2AA4E-49F5-42DE-B094-0707986980B0}" type="datetime1">
              <a:rPr lang="en-US" smtClean="0"/>
              <a:t>3/28/14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FFDF13-F68B-4E59-979F-59DD040A00DF}" type="datetime1">
              <a:rPr lang="en-US" smtClean="0"/>
              <a:t>3/28/14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E77EE-5059-4652-87B5-90132B6E248D}" type="datetime1">
              <a:rPr lang="en-US" smtClean="0"/>
              <a:t>3/28/14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ternat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346BA8-32D5-4FF6-A5B6-E8669086E22B}" type="datetime1">
              <a:rPr lang="en-US" smtClean="0"/>
              <a:t>3/28/14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17D969-FAF6-4667-9EED-A6C98B22320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6072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solidFill>
                  <a:schemeClr val="bg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BF4CF2-8FB3-4F0C-9B00-7E6C7CA6F4A3}" type="datetime1">
              <a:rPr lang="en-US" smtClean="0"/>
              <a:t>3/28/14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B92383-9ED5-4CF8-A967-872801359B88}" type="datetime1">
              <a:rPr lang="en-US" smtClean="0"/>
              <a:t>3/28/14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lternat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62D82D-D35A-46A4-8A65-1AC5B2269F0E}" type="datetime1">
              <a:rPr lang="en-US" smtClean="0"/>
              <a:t>3/28/14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4436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2578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2578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4040188" cy="37373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5"/>
            <a:ext cx="4041775" cy="37373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3F73E84C-9EFC-4EF0-909E-C643651F8B00}" type="datetime1">
              <a:rPr lang="en-US" smtClean="0"/>
              <a:t>3/28/14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Alternate 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2578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2578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4040188" cy="37373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5"/>
            <a:ext cx="4041775" cy="373730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FC2E6489-681A-4D3E-AD04-9992D9D4DF72}" type="datetime1">
              <a:rPr lang="en-US" smtClean="0"/>
              <a:t>3/28/14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496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1"/>
                </a:solidFill>
              </a:defRPr>
            </a:lvl1pPr>
            <a:extLst/>
          </a:lstStyle>
          <a:p>
            <a:fld id="{0003ECDE-615A-473A-8B02-29E2F6F5637A}" type="datetime1">
              <a:rPr lang="en-US" smtClean="0"/>
              <a:t>3/28/14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bg1"/>
                </a:solidFill>
              </a:defRPr>
            </a:lvl1pPr>
            <a:extLst/>
          </a:lstStyle>
          <a:p>
            <a:fld id="{5217D969-FAF6-4667-9EED-A6C98B2232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85" r:id="rId4"/>
    <p:sldLayoutId id="2147483675" r:id="rId5"/>
    <p:sldLayoutId id="2147483676" r:id="rId6"/>
    <p:sldLayoutId id="2147483686" r:id="rId7"/>
    <p:sldLayoutId id="2147483677" r:id="rId8"/>
    <p:sldLayoutId id="2147483687" r:id="rId9"/>
    <p:sldLayoutId id="2147483678" r:id="rId10"/>
    <p:sldLayoutId id="2147483688" r:id="rId11"/>
    <p:sldLayoutId id="2147483679" r:id="rId12"/>
    <p:sldLayoutId id="2147483689" r:id="rId13"/>
    <p:sldLayoutId id="2147483680" r:id="rId14"/>
    <p:sldLayoutId id="2147483690" r:id="rId15"/>
    <p:sldLayoutId id="2147483681" r:id="rId16"/>
    <p:sldLayoutId id="2147483691" r:id="rId17"/>
    <p:sldLayoutId id="2147483693" r:id="rId18"/>
    <p:sldLayoutId id="2147483694" r:id="rId19"/>
    <p:sldLayoutId id="2147483682" r:id="rId20"/>
    <p:sldLayoutId id="2147483683" r:id="rId2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Arial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922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Subtext goes here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pictures with captions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0" r="15900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 smtClean="0"/>
              <a:t>Subtext goes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2 pictures with captions</a:t>
            </a:r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r="190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3249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Content 1</a:t>
            </a:r>
          </a:p>
          <a:p>
            <a:r>
              <a:rPr lang="en-US" dirty="0" smtClean="0"/>
              <a:t>Content 2</a:t>
            </a:r>
          </a:p>
          <a:p>
            <a:pPr lvl="1"/>
            <a:r>
              <a:rPr lang="en-US" dirty="0" smtClean="0"/>
              <a:t>Content 2a</a:t>
            </a:r>
          </a:p>
          <a:p>
            <a:pPr lvl="2"/>
            <a:r>
              <a:rPr lang="en-US" dirty="0" smtClean="0"/>
              <a:t>Content 2a1</a:t>
            </a:r>
          </a:p>
          <a:p>
            <a:pPr lvl="3"/>
            <a:r>
              <a:rPr lang="en-US" dirty="0" smtClean="0"/>
              <a:t>Content 2a1x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and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09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II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Text for Section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63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Text 1</a:t>
            </a:r>
          </a:p>
          <a:p>
            <a:r>
              <a:rPr lang="en-US" dirty="0" smtClean="0"/>
              <a:t>More text 1</a:t>
            </a:r>
          </a:p>
          <a:p>
            <a:pPr lvl="1"/>
            <a:r>
              <a:rPr lang="en-US" dirty="0" smtClean="0"/>
              <a:t>More text 1b</a:t>
            </a:r>
          </a:p>
          <a:p>
            <a:pPr lvl="2"/>
            <a:r>
              <a:rPr lang="en-US" dirty="0" smtClean="0"/>
              <a:t>More text 1bx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Text 2</a:t>
            </a:r>
          </a:p>
          <a:p>
            <a:pPr lvl="1"/>
            <a:r>
              <a:rPr lang="en-US" dirty="0" smtClean="0"/>
              <a:t>Text 2b</a:t>
            </a:r>
          </a:p>
          <a:p>
            <a:pPr lvl="2"/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625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good!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This is better!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Compare this…</a:t>
            </a:r>
          </a:p>
          <a:p>
            <a:r>
              <a:rPr lang="en-US" dirty="0" smtClean="0"/>
              <a:t>With this…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…to this</a:t>
            </a:r>
          </a:p>
          <a:p>
            <a:pPr lvl="1"/>
            <a:r>
              <a:rPr lang="en-US" dirty="0" smtClean="0"/>
              <a:t>…and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02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27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619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Caption for content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Subtext goes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Content with caption</a:t>
            </a:r>
          </a:p>
          <a:p>
            <a:r>
              <a:rPr lang="en-US" dirty="0" smtClean="0"/>
              <a:t>More content</a:t>
            </a:r>
          </a:p>
          <a:p>
            <a:pPr lvl="1"/>
            <a:r>
              <a:rPr lang="en-US" dirty="0" smtClean="0"/>
              <a:t>Etc.</a:t>
            </a:r>
          </a:p>
          <a:p>
            <a:pPr lvl="2"/>
            <a:r>
              <a:rPr lang="en-US" dirty="0" smtClean="0"/>
              <a:t>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478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Subtext goes here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with Caption</a:t>
            </a:r>
            <a:endParaRPr lang="en-US" dirty="0"/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6" b="163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873349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PStheme">
  <a:themeElements>
    <a:clrScheme name="Custom 2">
      <a:dk1>
        <a:srgbClr val="39639D"/>
      </a:dk1>
      <a:lt1>
        <a:sysClr val="window" lastClr="FFFFFF"/>
      </a:lt1>
      <a:dk2>
        <a:srgbClr val="464646"/>
      </a:dk2>
      <a:lt2>
        <a:srgbClr val="DEF5FA"/>
      </a:lt2>
      <a:accent1>
        <a:srgbClr val="DA1F28"/>
      </a:accent1>
      <a:accent2>
        <a:srgbClr val="DA1F28"/>
      </a:accent2>
      <a:accent3>
        <a:srgbClr val="DA1F28"/>
      </a:accent3>
      <a:accent4>
        <a:srgbClr val="DA1F28"/>
      </a:accent4>
      <a:accent5>
        <a:srgbClr val="DA1F28"/>
      </a:accent5>
      <a:accent6>
        <a:srgbClr val="DA1F28"/>
      </a:accent6>
      <a:hlink>
        <a:srgbClr val="DA1F28"/>
      </a:hlink>
      <a:folHlink>
        <a:srgbClr val="DA1F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DPStheme</Template>
  <TotalTime>575</TotalTime>
  <Words>99</Words>
  <Application>Microsoft Macintosh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DPStheme</vt:lpstr>
      <vt:lpstr>Title Slide</vt:lpstr>
      <vt:lpstr>Title and Content</vt:lpstr>
      <vt:lpstr>Section II</vt:lpstr>
      <vt:lpstr>Two Content</vt:lpstr>
      <vt:lpstr>Comparison</vt:lpstr>
      <vt:lpstr>Title Only</vt:lpstr>
      <vt:lpstr>PowerPoint Presentation</vt:lpstr>
      <vt:lpstr>Caption for content</vt:lpstr>
      <vt:lpstr>Picture with Caption</vt:lpstr>
      <vt:lpstr>2 pictures with captions</vt:lpstr>
    </vt:vector>
  </TitlesOfParts>
  <Company>NC CC&amp;PS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Mason, Kathy</dc:creator>
  <cp:lastModifiedBy>CML</cp:lastModifiedBy>
  <cp:revision>32</cp:revision>
  <dcterms:created xsi:type="dcterms:W3CDTF">2012-07-26T16:23:26Z</dcterms:created>
  <dcterms:modified xsi:type="dcterms:W3CDTF">2014-03-28T21:10:01Z</dcterms:modified>
</cp:coreProperties>
</file>