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28"/>
  </p:notesMasterIdLst>
  <p:sldIdLst>
    <p:sldId id="694" r:id="rId5"/>
    <p:sldId id="696" r:id="rId6"/>
    <p:sldId id="322" r:id="rId7"/>
    <p:sldId id="318" r:id="rId8"/>
    <p:sldId id="712" r:id="rId9"/>
    <p:sldId id="709" r:id="rId10"/>
    <p:sldId id="710" r:id="rId11"/>
    <p:sldId id="714" r:id="rId12"/>
    <p:sldId id="711" r:id="rId13"/>
    <p:sldId id="701" r:id="rId14"/>
    <p:sldId id="722" r:id="rId15"/>
    <p:sldId id="716" r:id="rId16"/>
    <p:sldId id="724" r:id="rId17"/>
    <p:sldId id="717" r:id="rId18"/>
    <p:sldId id="718" r:id="rId19"/>
    <p:sldId id="725" r:id="rId20"/>
    <p:sldId id="720" r:id="rId21"/>
    <p:sldId id="721" r:id="rId22"/>
    <p:sldId id="708" r:id="rId23"/>
    <p:sldId id="707" r:id="rId24"/>
    <p:sldId id="683" r:id="rId25"/>
    <p:sldId id="705" r:id="rId26"/>
    <p:sldId id="706" r:id="rId2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armer, Caroline" initials="FC" lastIdx="1" clrIdx="0">
    <p:extLst>
      <p:ext uri="{19B8F6BF-5375-455C-9EA6-DF929625EA0E}">
        <p15:presenceInfo xmlns:p15="http://schemas.microsoft.com/office/powerpoint/2012/main" userId="S::caroline.farmer@ncdps.gov::57464d22-ad85-492d-b788-2ad694d07f5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31B23"/>
    <a:srgbClr val="C61C24"/>
    <a:srgbClr val="E856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8C1A4A-AD80-23DB-FE47-C6A57ACEB556}" v="26" dt="2022-06-01T13:25:09.228"/>
    <p1510:client id="{50CB4C66-BB90-7671-79F8-400AFE7170C0}" v="1" dt="2022-05-31T21:03:52.665"/>
    <p1510:client id="{8F71F2A8-514D-E833-3000-9F58AA0F36F6}" v="286" dt="2022-05-31T22:11:36.521"/>
    <p1510:client id="{A0271078-AAC1-412E-8EA6-A44D439C00D6}" vWet="2" dt="2022-06-01T13:06:36.186"/>
    <p1510:client id="{A439717D-E952-2700-F1A3-0465FA58FEBD}" v="10" dt="2022-06-01T16:08:23.820"/>
    <p1510:client id="{AAB6381D-881A-4533-ADFB-43B4E7519078}" v="701" dt="2022-06-01T14:31:36.792"/>
    <p1510:client id="{DD12728C-B603-433E-C792-1C7BF21AB577}" v="6" dt="2022-05-31T21:23:52.61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1008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Relationship Id="rId35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ixon, Sandy" userId="S::sandy.dixon@ncdps.gov::2efafa9e-feca-43ec-b3c2-797d922691fe" providerId="AD" clId="Web-{A439717D-E952-2700-F1A3-0465FA58FEBD}"/>
    <pc:docChg chg="modSld">
      <pc:chgData name="Dixon, Sandy" userId="S::sandy.dixon@ncdps.gov::2efafa9e-feca-43ec-b3c2-797d922691fe" providerId="AD" clId="Web-{A439717D-E952-2700-F1A3-0465FA58FEBD}" dt="2022-06-01T16:08:19.133" v="1"/>
      <pc:docMkLst>
        <pc:docMk/>
      </pc:docMkLst>
      <pc:sldChg chg="modSp">
        <pc:chgData name="Dixon, Sandy" userId="S::sandy.dixon@ncdps.gov::2efafa9e-feca-43ec-b3c2-797d922691fe" providerId="AD" clId="Web-{A439717D-E952-2700-F1A3-0465FA58FEBD}" dt="2022-06-01T16:08:19.133" v="1"/>
        <pc:sldMkLst>
          <pc:docMk/>
          <pc:sldMk cId="206628177" sldId="711"/>
        </pc:sldMkLst>
        <pc:graphicFrameChg chg="mod modGraphic">
          <ac:chgData name="Dixon, Sandy" userId="S::sandy.dixon@ncdps.gov::2efafa9e-feca-43ec-b3c2-797d922691fe" providerId="AD" clId="Web-{A439717D-E952-2700-F1A3-0465FA58FEBD}" dt="2022-06-01T16:08:19.133" v="1"/>
          <ac:graphicFrameMkLst>
            <pc:docMk/>
            <pc:sldMk cId="206628177" sldId="711"/>
            <ac:graphicFrameMk id="7" creationId="{C12FE5FA-EE01-464D-8F4B-0F01B292BE49}"/>
          </ac:graphicFrameMkLst>
        </pc:graphicFrameChg>
      </pc:sldChg>
    </pc:docChg>
  </pc:docChgLst>
  <pc:docChgLst>
    <pc:chgData name="Barber-Whitaker, Diane" userId="S::diane.barber-whitaker@ncdps.gov::7f4b708a-3ca4-44a4-9c47-6ec5159c3153" providerId="AD" clId="Web-{DD12728C-B603-433E-C792-1C7BF21AB577}"/>
    <pc:docChg chg="modSld">
      <pc:chgData name="Barber-Whitaker, Diane" userId="S::diane.barber-whitaker@ncdps.gov::7f4b708a-3ca4-44a4-9c47-6ec5159c3153" providerId="AD" clId="Web-{DD12728C-B603-433E-C792-1C7BF21AB577}" dt="2022-05-31T21:23:52.611" v="5"/>
      <pc:docMkLst>
        <pc:docMk/>
      </pc:docMkLst>
      <pc:sldChg chg="modSp">
        <pc:chgData name="Barber-Whitaker, Diane" userId="S::diane.barber-whitaker@ncdps.gov::7f4b708a-3ca4-44a4-9c47-6ec5159c3153" providerId="AD" clId="Web-{DD12728C-B603-433E-C792-1C7BF21AB577}" dt="2022-05-31T21:23:52.611" v="5"/>
        <pc:sldMkLst>
          <pc:docMk/>
          <pc:sldMk cId="579875561" sldId="705"/>
        </pc:sldMkLst>
        <pc:graphicFrameChg chg="modGraphic">
          <ac:chgData name="Barber-Whitaker, Diane" userId="S::diane.barber-whitaker@ncdps.gov::7f4b708a-3ca4-44a4-9c47-6ec5159c3153" providerId="AD" clId="Web-{DD12728C-B603-433E-C792-1C7BF21AB577}" dt="2022-05-31T21:23:52.611" v="5"/>
          <ac:graphicFrameMkLst>
            <pc:docMk/>
            <pc:sldMk cId="579875561" sldId="705"/>
            <ac:graphicFrameMk id="7" creationId="{546004FD-710B-4D5B-B6E5-AAE202D0E0DC}"/>
          </ac:graphicFrameMkLst>
        </pc:graphicFrameChg>
      </pc:sldChg>
    </pc:docChg>
  </pc:docChgLst>
  <pc:docChgLst>
    <pc:chgData name="Barber-Whitaker, Diane" userId="S::diane.barber-whitaker@ncdps.gov::7f4b708a-3ca4-44a4-9c47-6ec5159c3153" providerId="AD" clId="Web-{50CB4C66-BB90-7671-79F8-400AFE7170C0}"/>
    <pc:docChg chg="addSld">
      <pc:chgData name="Barber-Whitaker, Diane" userId="S::diane.barber-whitaker@ncdps.gov::7f4b708a-3ca4-44a4-9c47-6ec5159c3153" providerId="AD" clId="Web-{50CB4C66-BB90-7671-79F8-400AFE7170C0}" dt="2022-05-31T21:03:52.665" v="0"/>
      <pc:docMkLst>
        <pc:docMk/>
      </pc:docMkLst>
      <pc:sldChg chg="new">
        <pc:chgData name="Barber-Whitaker, Diane" userId="S::diane.barber-whitaker@ncdps.gov::7f4b708a-3ca4-44a4-9c47-6ec5159c3153" providerId="AD" clId="Web-{50CB4C66-BB90-7671-79F8-400AFE7170C0}" dt="2022-05-31T21:03:52.665" v="0"/>
        <pc:sldMkLst>
          <pc:docMk/>
          <pc:sldMk cId="3107262005" sldId="723"/>
        </pc:sldMkLst>
      </pc:sldChg>
    </pc:docChg>
  </pc:docChgLst>
  <pc:docChgLst>
    <pc:chgData name="McAllister, Adonicca M" userId="S::adonicca.mcallister@ncdps.gov::6c03d72f-a0de-40bb-ac07-0977af209670" providerId="AD" clId="Web-{8F71F2A8-514D-E833-3000-9F58AA0F36F6}"/>
    <pc:docChg chg="addSld modSld">
      <pc:chgData name="McAllister, Adonicca M" userId="S::adonicca.mcallister@ncdps.gov::6c03d72f-a0de-40bb-ac07-0977af209670" providerId="AD" clId="Web-{8F71F2A8-514D-E833-3000-9F58AA0F36F6}" dt="2022-05-31T22:13:40.070" v="375" actId="20577"/>
      <pc:docMkLst>
        <pc:docMk/>
      </pc:docMkLst>
      <pc:sldChg chg="addSp delSp modSp">
        <pc:chgData name="McAllister, Adonicca M" userId="S::adonicca.mcallister@ncdps.gov::6c03d72f-a0de-40bb-ac07-0977af209670" providerId="AD" clId="Web-{8F71F2A8-514D-E833-3000-9F58AA0F36F6}" dt="2022-05-31T21:25:20.869" v="94"/>
        <pc:sldMkLst>
          <pc:docMk/>
          <pc:sldMk cId="2113960392" sldId="318"/>
        </pc:sldMkLst>
        <pc:spChg chg="del mod">
          <ac:chgData name="McAllister, Adonicca M" userId="S::adonicca.mcallister@ncdps.gov::6c03d72f-a0de-40bb-ac07-0977af209670" providerId="AD" clId="Web-{8F71F2A8-514D-E833-3000-9F58AA0F36F6}" dt="2022-05-31T21:25:11.478" v="93"/>
          <ac:spMkLst>
            <pc:docMk/>
            <pc:sldMk cId="2113960392" sldId="318"/>
            <ac:spMk id="2" creationId="{C3890DD5-0CC4-4B73-80C6-45B73B5BB871}"/>
          </ac:spMkLst>
        </pc:spChg>
        <pc:spChg chg="add del mod">
          <ac:chgData name="McAllister, Adonicca M" userId="S::adonicca.mcallister@ncdps.gov::6c03d72f-a0de-40bb-ac07-0977af209670" providerId="AD" clId="Web-{8F71F2A8-514D-E833-3000-9F58AA0F36F6}" dt="2022-05-31T21:25:20.869" v="94"/>
          <ac:spMkLst>
            <pc:docMk/>
            <pc:sldMk cId="2113960392" sldId="318"/>
            <ac:spMk id="4" creationId="{58303D67-B3DF-7F9C-E4A5-17E642314CE3}"/>
          </ac:spMkLst>
        </pc:spChg>
        <pc:graphicFrameChg chg="mod modGraphic">
          <ac:chgData name="McAllister, Adonicca M" userId="S::adonicca.mcallister@ncdps.gov::6c03d72f-a0de-40bb-ac07-0977af209670" providerId="AD" clId="Web-{8F71F2A8-514D-E833-3000-9F58AA0F36F6}" dt="2022-05-31T21:25:02.744" v="89"/>
          <ac:graphicFrameMkLst>
            <pc:docMk/>
            <pc:sldMk cId="2113960392" sldId="318"/>
            <ac:graphicFrameMk id="7" creationId="{C12FE5FA-EE01-464D-8F4B-0F01B292BE49}"/>
          </ac:graphicFrameMkLst>
        </pc:graphicFrameChg>
      </pc:sldChg>
      <pc:sldChg chg="modSp">
        <pc:chgData name="McAllister, Adonicca M" userId="S::adonicca.mcallister@ncdps.gov::6c03d72f-a0de-40bb-ac07-0977af209670" providerId="AD" clId="Web-{8F71F2A8-514D-E833-3000-9F58AA0F36F6}" dt="2022-05-31T21:41:57.369" v="180"/>
        <pc:sldMkLst>
          <pc:docMk/>
          <pc:sldMk cId="2823883634" sldId="708"/>
        </pc:sldMkLst>
        <pc:graphicFrameChg chg="mod modGraphic">
          <ac:chgData name="McAllister, Adonicca M" userId="S::adonicca.mcallister@ncdps.gov::6c03d72f-a0de-40bb-ac07-0977af209670" providerId="AD" clId="Web-{8F71F2A8-514D-E833-3000-9F58AA0F36F6}" dt="2022-05-31T21:41:57.369" v="180"/>
          <ac:graphicFrameMkLst>
            <pc:docMk/>
            <pc:sldMk cId="2823883634" sldId="708"/>
            <ac:graphicFrameMk id="7" creationId="{C12FE5FA-EE01-464D-8F4B-0F01B292BE49}"/>
          </ac:graphicFrameMkLst>
        </pc:graphicFrameChg>
      </pc:sldChg>
      <pc:sldChg chg="modSp">
        <pc:chgData name="McAllister, Adonicca M" userId="S::adonicca.mcallister@ncdps.gov::6c03d72f-a0de-40bb-ac07-0977af209670" providerId="AD" clId="Web-{8F71F2A8-514D-E833-3000-9F58AA0F36F6}" dt="2022-05-31T21:24:57.869" v="85"/>
        <pc:sldMkLst>
          <pc:docMk/>
          <pc:sldMk cId="3910358269" sldId="709"/>
        </pc:sldMkLst>
        <pc:graphicFrameChg chg="mod modGraphic">
          <ac:chgData name="McAllister, Adonicca M" userId="S::adonicca.mcallister@ncdps.gov::6c03d72f-a0de-40bb-ac07-0977af209670" providerId="AD" clId="Web-{8F71F2A8-514D-E833-3000-9F58AA0F36F6}" dt="2022-05-31T21:24:57.869" v="85"/>
          <ac:graphicFrameMkLst>
            <pc:docMk/>
            <pc:sldMk cId="3910358269" sldId="709"/>
            <ac:graphicFrameMk id="7" creationId="{C12FE5FA-EE01-464D-8F4B-0F01B292BE49}"/>
          </ac:graphicFrameMkLst>
        </pc:graphicFrameChg>
      </pc:sldChg>
      <pc:sldChg chg="modSp">
        <pc:chgData name="McAllister, Adonicca M" userId="S::adonicca.mcallister@ncdps.gov::6c03d72f-a0de-40bb-ac07-0977af209670" providerId="AD" clId="Web-{8F71F2A8-514D-E833-3000-9F58AA0F36F6}" dt="2022-05-31T21:26:11.651" v="120"/>
        <pc:sldMkLst>
          <pc:docMk/>
          <pc:sldMk cId="312975635" sldId="716"/>
        </pc:sldMkLst>
        <pc:graphicFrameChg chg="mod modGraphic">
          <ac:chgData name="McAllister, Adonicca M" userId="S::adonicca.mcallister@ncdps.gov::6c03d72f-a0de-40bb-ac07-0977af209670" providerId="AD" clId="Web-{8F71F2A8-514D-E833-3000-9F58AA0F36F6}" dt="2022-05-31T21:26:11.651" v="120"/>
          <ac:graphicFrameMkLst>
            <pc:docMk/>
            <pc:sldMk cId="312975635" sldId="716"/>
            <ac:graphicFrameMk id="7" creationId="{C12FE5FA-EE01-464D-8F4B-0F01B292BE49}"/>
          </ac:graphicFrameMkLst>
        </pc:graphicFrameChg>
      </pc:sldChg>
      <pc:sldChg chg="modSp">
        <pc:chgData name="McAllister, Adonicca M" userId="S::adonicca.mcallister@ncdps.gov::6c03d72f-a0de-40bb-ac07-0977af209670" providerId="AD" clId="Web-{8F71F2A8-514D-E833-3000-9F58AA0F36F6}" dt="2022-05-31T22:13:40.070" v="375" actId="20577"/>
        <pc:sldMkLst>
          <pc:docMk/>
          <pc:sldMk cId="3640078895" sldId="717"/>
        </pc:sldMkLst>
        <pc:graphicFrameChg chg="mod modGraphic">
          <ac:chgData name="McAllister, Adonicca M" userId="S::adonicca.mcallister@ncdps.gov::6c03d72f-a0de-40bb-ac07-0977af209670" providerId="AD" clId="Web-{8F71F2A8-514D-E833-3000-9F58AA0F36F6}" dt="2022-05-31T22:13:40.070" v="375" actId="20577"/>
          <ac:graphicFrameMkLst>
            <pc:docMk/>
            <pc:sldMk cId="3640078895" sldId="717"/>
            <ac:graphicFrameMk id="6" creationId="{7199D015-BDD4-47FA-B71A-84D85466E1B5}"/>
          </ac:graphicFrameMkLst>
        </pc:graphicFrameChg>
      </pc:sldChg>
      <pc:sldChg chg="modSp">
        <pc:chgData name="McAllister, Adonicca M" userId="S::adonicca.mcallister@ncdps.gov::6c03d72f-a0de-40bb-ac07-0977af209670" providerId="AD" clId="Web-{8F71F2A8-514D-E833-3000-9F58AA0F36F6}" dt="2022-05-31T22:01:12.496" v="292"/>
        <pc:sldMkLst>
          <pc:docMk/>
          <pc:sldMk cId="1351382042" sldId="718"/>
        </pc:sldMkLst>
        <pc:graphicFrameChg chg="mod modGraphic">
          <ac:chgData name="McAllister, Adonicca M" userId="S::adonicca.mcallister@ncdps.gov::6c03d72f-a0de-40bb-ac07-0977af209670" providerId="AD" clId="Web-{8F71F2A8-514D-E833-3000-9F58AA0F36F6}" dt="2022-05-31T22:01:12.496" v="292"/>
          <ac:graphicFrameMkLst>
            <pc:docMk/>
            <pc:sldMk cId="1351382042" sldId="718"/>
            <ac:graphicFrameMk id="6" creationId="{FE63F745-CCBB-4440-AB83-B0C7080583B2}"/>
          </ac:graphicFrameMkLst>
        </pc:graphicFrameChg>
      </pc:sldChg>
      <pc:sldChg chg="addSp delSp modSp">
        <pc:chgData name="McAllister, Adonicca M" userId="S::adonicca.mcallister@ncdps.gov::6c03d72f-a0de-40bb-ac07-0977af209670" providerId="AD" clId="Web-{8F71F2A8-514D-E833-3000-9F58AA0F36F6}" dt="2022-05-31T21:55:23.413" v="283" actId="20577"/>
        <pc:sldMkLst>
          <pc:docMk/>
          <pc:sldMk cId="2082165052" sldId="720"/>
        </pc:sldMkLst>
        <pc:spChg chg="add del mod">
          <ac:chgData name="McAllister, Adonicca M" userId="S::adonicca.mcallister@ncdps.gov::6c03d72f-a0de-40bb-ac07-0977af209670" providerId="AD" clId="Web-{8F71F2A8-514D-E833-3000-9F58AA0F36F6}" dt="2022-05-31T21:52:11.503" v="243" actId="20577"/>
          <ac:spMkLst>
            <pc:docMk/>
            <pc:sldMk cId="2082165052" sldId="720"/>
            <ac:spMk id="2" creationId="{0D0B5303-AACD-4203-A7A0-96D1A5589951}"/>
          </ac:spMkLst>
        </pc:spChg>
        <pc:spChg chg="add del mod">
          <ac:chgData name="McAllister, Adonicca M" userId="S::adonicca.mcallister@ncdps.gov::6c03d72f-a0de-40bb-ac07-0977af209670" providerId="AD" clId="Web-{8F71F2A8-514D-E833-3000-9F58AA0F36F6}" dt="2022-05-31T21:51:46.331" v="239"/>
          <ac:spMkLst>
            <pc:docMk/>
            <pc:sldMk cId="2082165052" sldId="720"/>
            <ac:spMk id="53" creationId="{88C881E5-7C06-39F7-0B2F-97AD8530C9EE}"/>
          </ac:spMkLst>
        </pc:spChg>
        <pc:graphicFrameChg chg="modGraphic">
          <ac:chgData name="McAllister, Adonicca M" userId="S::adonicca.mcallister@ncdps.gov::6c03d72f-a0de-40bb-ac07-0977af209670" providerId="AD" clId="Web-{8F71F2A8-514D-E833-3000-9F58AA0F36F6}" dt="2022-05-31T21:55:23.413" v="283" actId="20577"/>
          <ac:graphicFrameMkLst>
            <pc:docMk/>
            <pc:sldMk cId="2082165052" sldId="720"/>
            <ac:graphicFrameMk id="6" creationId="{FE9CE998-A5E8-4DF3-9252-C8A42AB406DB}"/>
          </ac:graphicFrameMkLst>
        </pc:graphicFrameChg>
        <pc:picChg chg="add del mod">
          <ac:chgData name="McAllister, Adonicca M" userId="S::adonicca.mcallister@ncdps.gov::6c03d72f-a0de-40bb-ac07-0977af209670" providerId="AD" clId="Web-{8F71F2A8-514D-E833-3000-9F58AA0F36F6}" dt="2022-05-31T21:18:27.332" v="41"/>
          <ac:picMkLst>
            <pc:docMk/>
            <pc:sldMk cId="2082165052" sldId="720"/>
            <ac:picMk id="15" creationId="{1560DF6B-0DB3-4102-33DF-79308E6A28A0}"/>
          </ac:picMkLst>
        </pc:picChg>
      </pc:sldChg>
      <pc:sldChg chg="addSp delSp modSp new mod modClrScheme chgLayout">
        <pc:chgData name="McAllister, Adonicca M" userId="S::adonicca.mcallister@ncdps.gov::6c03d72f-a0de-40bb-ac07-0977af209670" providerId="AD" clId="Web-{8F71F2A8-514D-E833-3000-9F58AA0F36F6}" dt="2022-05-31T22:11:36.521" v="362" actId="20577"/>
        <pc:sldMkLst>
          <pc:docMk/>
          <pc:sldMk cId="1948724637" sldId="724"/>
        </pc:sldMkLst>
        <pc:spChg chg="mod ord">
          <ac:chgData name="McAllister, Adonicca M" userId="S::adonicca.mcallister@ncdps.gov::6c03d72f-a0de-40bb-ac07-0977af209670" providerId="AD" clId="Web-{8F71F2A8-514D-E833-3000-9F58AA0F36F6}" dt="2022-05-31T21:43:41.777" v="188"/>
          <ac:spMkLst>
            <pc:docMk/>
            <pc:sldMk cId="1948724637" sldId="724"/>
            <ac:spMk id="2" creationId="{7B942BDB-FE14-A42F-A372-C41A53E292DE}"/>
          </ac:spMkLst>
        </pc:spChg>
        <pc:spChg chg="mod ord">
          <ac:chgData name="McAllister, Adonicca M" userId="S::adonicca.mcallister@ncdps.gov::6c03d72f-a0de-40bb-ac07-0977af209670" providerId="AD" clId="Web-{8F71F2A8-514D-E833-3000-9F58AA0F36F6}" dt="2022-05-31T21:43:41.777" v="188"/>
          <ac:spMkLst>
            <pc:docMk/>
            <pc:sldMk cId="1948724637" sldId="724"/>
            <ac:spMk id="3" creationId="{C4C8D50F-E728-C80B-041D-8385C1357555}"/>
          </ac:spMkLst>
        </pc:spChg>
        <pc:spChg chg="add mod ord">
          <ac:chgData name="McAllister, Adonicca M" userId="S::adonicca.mcallister@ncdps.gov::6c03d72f-a0de-40bb-ac07-0977af209670" providerId="AD" clId="Web-{8F71F2A8-514D-E833-3000-9F58AA0F36F6}" dt="2022-05-31T22:11:36.521" v="362" actId="20577"/>
          <ac:spMkLst>
            <pc:docMk/>
            <pc:sldMk cId="1948724637" sldId="724"/>
            <ac:spMk id="5" creationId="{9B0B4D2A-517F-E5CD-1887-FA55F49B7B82}"/>
          </ac:spMkLst>
        </pc:spChg>
        <pc:spChg chg="add del mod ord">
          <ac:chgData name="McAllister, Adonicca M" userId="S::adonicca.mcallister@ncdps.gov::6c03d72f-a0de-40bb-ac07-0977af209670" providerId="AD" clId="Web-{8F71F2A8-514D-E833-3000-9F58AA0F36F6}" dt="2022-05-31T21:44:05.449" v="191"/>
          <ac:spMkLst>
            <pc:docMk/>
            <pc:sldMk cId="1948724637" sldId="724"/>
            <ac:spMk id="6" creationId="{9CA3677D-C2FC-F14C-E398-AD0DA0EB2776}"/>
          </ac:spMkLst>
        </pc:spChg>
        <pc:graphicFrameChg chg="add mod ord modGraphic">
          <ac:chgData name="McAllister, Adonicca M" userId="S::adonicca.mcallister@ncdps.gov::6c03d72f-a0de-40bb-ac07-0977af209670" providerId="AD" clId="Web-{8F71F2A8-514D-E833-3000-9F58AA0F36F6}" dt="2022-05-31T21:46:03.248" v="214"/>
          <ac:graphicFrameMkLst>
            <pc:docMk/>
            <pc:sldMk cId="1948724637" sldId="724"/>
            <ac:graphicFrameMk id="8" creationId="{411A4176-F330-9942-873D-6095D751AFB5}"/>
          </ac:graphicFrameMkLst>
        </pc:graphicFrameChg>
        <pc:picChg chg="add del mod">
          <ac:chgData name="McAllister, Adonicca M" userId="S::adonicca.mcallister@ncdps.gov::6c03d72f-a0de-40bb-ac07-0977af209670" providerId="AD" clId="Web-{8F71F2A8-514D-E833-3000-9F58AA0F36F6}" dt="2022-05-31T21:43:32.105" v="187"/>
          <ac:picMkLst>
            <pc:docMk/>
            <pc:sldMk cId="1948724637" sldId="724"/>
            <ac:picMk id="4" creationId="{F5BC9A46-00A6-036C-E1E6-0FA89CFA8DA3}"/>
          </ac:picMkLst>
        </pc:picChg>
      </pc:sldChg>
      <pc:sldChg chg="modSp new">
        <pc:chgData name="McAllister, Adonicca M" userId="S::adonicca.mcallister@ncdps.gov::6c03d72f-a0de-40bb-ac07-0977af209670" providerId="AD" clId="Web-{8F71F2A8-514D-E833-3000-9F58AA0F36F6}" dt="2022-05-31T21:51:20.393" v="237" actId="20577"/>
        <pc:sldMkLst>
          <pc:docMk/>
          <pc:sldMk cId="4155122665" sldId="725"/>
        </pc:sldMkLst>
        <pc:spChg chg="mod">
          <ac:chgData name="McAllister, Adonicca M" userId="S::adonicca.mcallister@ncdps.gov::6c03d72f-a0de-40bb-ac07-0977af209670" providerId="AD" clId="Web-{8F71F2A8-514D-E833-3000-9F58AA0F36F6}" dt="2022-05-31T21:51:20.393" v="237" actId="20577"/>
          <ac:spMkLst>
            <pc:docMk/>
            <pc:sldMk cId="4155122665" sldId="725"/>
            <ac:spMk id="2" creationId="{CDDA7359-C16A-707E-1C61-D2F6935D575A}"/>
          </ac:spMkLst>
        </pc:spChg>
        <pc:spChg chg="mod">
          <ac:chgData name="McAllister, Adonicca M" userId="S::adonicca.mcallister@ncdps.gov::6c03d72f-a0de-40bb-ac07-0977af209670" providerId="AD" clId="Web-{8F71F2A8-514D-E833-3000-9F58AA0F36F6}" dt="2022-05-31T21:50:29.127" v="225" actId="20577"/>
          <ac:spMkLst>
            <pc:docMk/>
            <pc:sldMk cId="4155122665" sldId="725"/>
            <ac:spMk id="5" creationId="{5DD97883-CF08-F657-F763-D69F4B6FAC5A}"/>
          </ac:spMkLst>
        </pc:spChg>
      </pc:sldChg>
    </pc:docChg>
  </pc:docChgLst>
  <pc:docChgLst>
    <pc:chgData name="Farmer, Caroline" userId="57464d22-ad85-492d-b788-2ad694d07f55" providerId="ADAL" clId="{AAB6381D-881A-4533-ADFB-43B4E7519078}"/>
    <pc:docChg chg="undo redo custSel addSld delSld modSld sldOrd modNotesMaster">
      <pc:chgData name="Farmer, Caroline" userId="57464d22-ad85-492d-b788-2ad694d07f55" providerId="ADAL" clId="{AAB6381D-881A-4533-ADFB-43B4E7519078}" dt="2022-06-01T14:32:33.098" v="1746" actId="207"/>
      <pc:docMkLst>
        <pc:docMk/>
      </pc:docMkLst>
      <pc:sldChg chg="del">
        <pc:chgData name="Farmer, Caroline" userId="57464d22-ad85-492d-b788-2ad694d07f55" providerId="ADAL" clId="{AAB6381D-881A-4533-ADFB-43B4E7519078}" dt="2022-05-26T18:45:35.189" v="198" actId="47"/>
        <pc:sldMkLst>
          <pc:docMk/>
          <pc:sldMk cId="2535320673" sldId="316"/>
        </pc:sldMkLst>
      </pc:sldChg>
      <pc:sldChg chg="addSp delSp modSp add del mod">
        <pc:chgData name="Farmer, Caroline" userId="57464d22-ad85-492d-b788-2ad694d07f55" providerId="ADAL" clId="{AAB6381D-881A-4533-ADFB-43B4E7519078}" dt="2022-05-26T18:52:37.164" v="226" actId="47"/>
        <pc:sldMkLst>
          <pc:docMk/>
          <pc:sldMk cId="3383565754" sldId="316"/>
        </pc:sldMkLst>
        <pc:spChg chg="del mod">
          <ac:chgData name="Farmer, Caroline" userId="57464d22-ad85-492d-b788-2ad694d07f55" providerId="ADAL" clId="{AAB6381D-881A-4533-ADFB-43B4E7519078}" dt="2022-05-26T18:50:27.476" v="212" actId="478"/>
          <ac:spMkLst>
            <pc:docMk/>
            <pc:sldMk cId="3383565754" sldId="316"/>
            <ac:spMk id="2" creationId="{561BFCD5-43D8-46F2-A3F4-062335FDEE29}"/>
          </ac:spMkLst>
        </pc:spChg>
        <pc:spChg chg="del">
          <ac:chgData name="Farmer, Caroline" userId="57464d22-ad85-492d-b788-2ad694d07f55" providerId="ADAL" clId="{AAB6381D-881A-4533-ADFB-43B4E7519078}" dt="2022-05-26T18:48:42.257" v="201" actId="478"/>
          <ac:spMkLst>
            <pc:docMk/>
            <pc:sldMk cId="3383565754" sldId="316"/>
            <ac:spMk id="3" creationId="{9F9CA821-B3AA-4F66-ADAC-69483A5B3530}"/>
          </ac:spMkLst>
        </pc:spChg>
        <pc:spChg chg="del">
          <ac:chgData name="Farmer, Caroline" userId="57464d22-ad85-492d-b788-2ad694d07f55" providerId="ADAL" clId="{AAB6381D-881A-4533-ADFB-43B4E7519078}" dt="2022-05-26T18:49:23.718" v="206" actId="478"/>
          <ac:spMkLst>
            <pc:docMk/>
            <pc:sldMk cId="3383565754" sldId="316"/>
            <ac:spMk id="6" creationId="{F6E9B156-7003-4BFD-8F6F-4172C803D378}"/>
          </ac:spMkLst>
        </pc:spChg>
        <pc:spChg chg="add del mod">
          <ac:chgData name="Farmer, Caroline" userId="57464d22-ad85-492d-b788-2ad694d07f55" providerId="ADAL" clId="{AAB6381D-881A-4533-ADFB-43B4E7519078}" dt="2022-05-26T18:50:34.189" v="213" actId="478"/>
          <ac:spMkLst>
            <pc:docMk/>
            <pc:sldMk cId="3383565754" sldId="316"/>
            <ac:spMk id="9" creationId="{51375B10-04F4-4B92-B80C-22A1004D8231}"/>
          </ac:spMkLst>
        </pc:spChg>
        <pc:graphicFrameChg chg="del mod">
          <ac:chgData name="Farmer, Caroline" userId="57464d22-ad85-492d-b788-2ad694d07f55" providerId="ADAL" clId="{AAB6381D-881A-4533-ADFB-43B4E7519078}" dt="2022-05-26T18:50:07.523" v="210" actId="478"/>
          <ac:graphicFrameMkLst>
            <pc:docMk/>
            <pc:sldMk cId="3383565754" sldId="316"/>
            <ac:graphicFrameMk id="5" creationId="{C5E422E0-4494-4EFF-A86F-0C36509AE97A}"/>
          </ac:graphicFrameMkLst>
        </pc:graphicFrameChg>
        <pc:graphicFrameChg chg="add del mod">
          <ac:chgData name="Farmer, Caroline" userId="57464d22-ad85-492d-b788-2ad694d07f55" providerId="ADAL" clId="{AAB6381D-881A-4533-ADFB-43B4E7519078}" dt="2022-05-26T18:50:54.932" v="215" actId="478"/>
          <ac:graphicFrameMkLst>
            <pc:docMk/>
            <pc:sldMk cId="3383565754" sldId="316"/>
            <ac:graphicFrameMk id="7" creationId="{EF4863DA-4506-4522-9D77-2552C0641AF0}"/>
          </ac:graphicFrameMkLst>
        </pc:graphicFrameChg>
        <pc:graphicFrameChg chg="add mod">
          <ac:chgData name="Farmer, Caroline" userId="57464d22-ad85-492d-b788-2ad694d07f55" providerId="ADAL" clId="{AAB6381D-881A-4533-ADFB-43B4E7519078}" dt="2022-05-26T18:52:17.123" v="223"/>
          <ac:graphicFrameMkLst>
            <pc:docMk/>
            <pc:sldMk cId="3383565754" sldId="316"/>
            <ac:graphicFrameMk id="10" creationId="{6BA0DA5C-7957-49F6-81E0-18F0733D5E9A}"/>
          </ac:graphicFrameMkLst>
        </pc:graphicFrameChg>
      </pc:sldChg>
      <pc:sldChg chg="delSp modSp mod modNotesTx">
        <pc:chgData name="Farmer, Caroline" userId="57464d22-ad85-492d-b788-2ad694d07f55" providerId="ADAL" clId="{AAB6381D-881A-4533-ADFB-43B4E7519078}" dt="2022-05-31T19:59:15.566" v="1406"/>
        <pc:sldMkLst>
          <pc:docMk/>
          <pc:sldMk cId="2113960392" sldId="318"/>
        </pc:sldMkLst>
        <pc:spChg chg="mod">
          <ac:chgData name="Farmer, Caroline" userId="57464d22-ad85-492d-b788-2ad694d07f55" providerId="ADAL" clId="{AAB6381D-881A-4533-ADFB-43B4E7519078}" dt="2022-05-31T19:59:15.566" v="1406"/>
          <ac:spMkLst>
            <pc:docMk/>
            <pc:sldMk cId="2113960392" sldId="318"/>
            <ac:spMk id="5" creationId="{E18CEE4A-48BC-4ACB-B6AE-0E4905F6DA33}"/>
          </ac:spMkLst>
        </pc:spChg>
        <pc:graphicFrameChg chg="mod modGraphic">
          <ac:chgData name="Farmer, Caroline" userId="57464d22-ad85-492d-b788-2ad694d07f55" providerId="ADAL" clId="{AAB6381D-881A-4533-ADFB-43B4E7519078}" dt="2022-05-26T20:55:11.593" v="742" actId="14100"/>
          <ac:graphicFrameMkLst>
            <pc:docMk/>
            <pc:sldMk cId="2113960392" sldId="318"/>
            <ac:graphicFrameMk id="7" creationId="{C12FE5FA-EE01-464D-8F4B-0F01B292BE49}"/>
          </ac:graphicFrameMkLst>
        </pc:graphicFrameChg>
        <pc:graphicFrameChg chg="del">
          <ac:chgData name="Farmer, Caroline" userId="57464d22-ad85-492d-b788-2ad694d07f55" providerId="ADAL" clId="{AAB6381D-881A-4533-ADFB-43B4E7519078}" dt="2022-05-26T19:21:46.588" v="614" actId="478"/>
          <ac:graphicFrameMkLst>
            <pc:docMk/>
            <pc:sldMk cId="2113960392" sldId="318"/>
            <ac:graphicFrameMk id="8" creationId="{D3C280D6-0067-4501-AD26-E859A9018D07}"/>
          </ac:graphicFrameMkLst>
        </pc:graphicFrameChg>
      </pc:sldChg>
      <pc:sldChg chg="addSp delSp modSp add del mod modClrScheme chgLayout">
        <pc:chgData name="Farmer, Caroline" userId="57464d22-ad85-492d-b788-2ad694d07f55" providerId="ADAL" clId="{AAB6381D-881A-4533-ADFB-43B4E7519078}" dt="2022-05-26T19:09:38.787" v="429" actId="47"/>
        <pc:sldMkLst>
          <pc:docMk/>
          <pc:sldMk cId="1440883728" sldId="319"/>
        </pc:sldMkLst>
        <pc:spChg chg="del">
          <ac:chgData name="Farmer, Caroline" userId="57464d22-ad85-492d-b788-2ad694d07f55" providerId="ADAL" clId="{AAB6381D-881A-4533-ADFB-43B4E7519078}" dt="2022-05-26T18:55:01.801" v="246" actId="478"/>
          <ac:spMkLst>
            <pc:docMk/>
            <pc:sldMk cId="1440883728" sldId="319"/>
            <ac:spMk id="2" creationId="{561BFCD5-43D8-46F2-A3F4-062335FDEE29}"/>
          </ac:spMkLst>
        </pc:spChg>
        <pc:spChg chg="del mod ord">
          <ac:chgData name="Farmer, Caroline" userId="57464d22-ad85-492d-b788-2ad694d07f55" providerId="ADAL" clId="{AAB6381D-881A-4533-ADFB-43B4E7519078}" dt="2022-05-26T19:01:24.244" v="295" actId="700"/>
          <ac:spMkLst>
            <pc:docMk/>
            <pc:sldMk cId="1440883728" sldId="319"/>
            <ac:spMk id="3" creationId="{9F9CA821-B3AA-4F66-ADAC-69483A5B3530}"/>
          </ac:spMkLst>
        </pc:spChg>
        <pc:spChg chg="del mod ord">
          <ac:chgData name="Farmer, Caroline" userId="57464d22-ad85-492d-b788-2ad694d07f55" providerId="ADAL" clId="{AAB6381D-881A-4533-ADFB-43B4E7519078}" dt="2022-05-26T19:07:23.525" v="363" actId="478"/>
          <ac:spMkLst>
            <pc:docMk/>
            <pc:sldMk cId="1440883728" sldId="319"/>
            <ac:spMk id="4" creationId="{61873B54-2030-4FBD-8AFA-93C74DBF1C46}"/>
          </ac:spMkLst>
        </pc:spChg>
        <pc:spChg chg="del">
          <ac:chgData name="Farmer, Caroline" userId="57464d22-ad85-492d-b788-2ad694d07f55" providerId="ADAL" clId="{AAB6381D-881A-4533-ADFB-43B4E7519078}" dt="2022-05-26T18:54:59.093" v="245" actId="478"/>
          <ac:spMkLst>
            <pc:docMk/>
            <pc:sldMk cId="1440883728" sldId="319"/>
            <ac:spMk id="6" creationId="{F6E9B156-7003-4BFD-8F6F-4172C803D378}"/>
          </ac:spMkLst>
        </pc:spChg>
        <pc:spChg chg="add del mod">
          <ac:chgData name="Farmer, Caroline" userId="57464d22-ad85-492d-b788-2ad694d07f55" providerId="ADAL" clId="{AAB6381D-881A-4533-ADFB-43B4E7519078}" dt="2022-05-26T18:55:06.156" v="247" actId="478"/>
          <ac:spMkLst>
            <pc:docMk/>
            <pc:sldMk cId="1440883728" sldId="319"/>
            <ac:spMk id="8" creationId="{434276F9-32F0-48B9-AD4B-D08F628F35E3}"/>
          </ac:spMkLst>
        </pc:spChg>
        <pc:spChg chg="add del mod ord">
          <ac:chgData name="Farmer, Caroline" userId="57464d22-ad85-492d-b788-2ad694d07f55" providerId="ADAL" clId="{AAB6381D-881A-4533-ADFB-43B4E7519078}" dt="2022-05-26T19:07:19.421" v="361" actId="478"/>
          <ac:spMkLst>
            <pc:docMk/>
            <pc:sldMk cId="1440883728" sldId="319"/>
            <ac:spMk id="9" creationId="{26CA0C2E-33AB-4AA9-A42C-3152CA7F599C}"/>
          </ac:spMkLst>
        </pc:spChg>
        <pc:spChg chg="add del mod ord">
          <ac:chgData name="Farmer, Caroline" userId="57464d22-ad85-492d-b788-2ad694d07f55" providerId="ADAL" clId="{AAB6381D-881A-4533-ADFB-43B4E7519078}" dt="2022-05-26T19:07:21.510" v="362" actId="478"/>
          <ac:spMkLst>
            <pc:docMk/>
            <pc:sldMk cId="1440883728" sldId="319"/>
            <ac:spMk id="10" creationId="{6503489F-86BB-418A-B672-4B4E47E0F3CF}"/>
          </ac:spMkLst>
        </pc:spChg>
        <pc:graphicFrameChg chg="del">
          <ac:chgData name="Farmer, Caroline" userId="57464d22-ad85-492d-b788-2ad694d07f55" providerId="ADAL" clId="{AAB6381D-881A-4533-ADFB-43B4E7519078}" dt="2022-05-26T19:07:17.759" v="360" actId="478"/>
          <ac:graphicFrameMkLst>
            <pc:docMk/>
            <pc:sldMk cId="1440883728" sldId="319"/>
            <ac:graphicFrameMk id="5" creationId="{C5E422E0-4494-4EFF-A86F-0C36509AE97A}"/>
          </ac:graphicFrameMkLst>
        </pc:graphicFrameChg>
        <pc:graphicFrameChg chg="mod">
          <ac:chgData name="Farmer, Caroline" userId="57464d22-ad85-492d-b788-2ad694d07f55" providerId="ADAL" clId="{AAB6381D-881A-4533-ADFB-43B4E7519078}" dt="2022-05-26T19:08:52.079" v="379"/>
          <ac:graphicFrameMkLst>
            <pc:docMk/>
            <pc:sldMk cId="1440883728" sldId="319"/>
            <ac:graphicFrameMk id="13" creationId="{447B7B82-7C53-47A4-BFB1-8D9A09BECEDC}"/>
          </ac:graphicFrameMkLst>
        </pc:graphicFrameChg>
      </pc:sldChg>
      <pc:sldChg chg="addSp delSp modSp add del mod modClrScheme chgLayout">
        <pc:chgData name="Farmer, Caroline" userId="57464d22-ad85-492d-b788-2ad694d07f55" providerId="ADAL" clId="{AAB6381D-881A-4533-ADFB-43B4E7519078}" dt="2022-05-26T19:08:38.560" v="378" actId="47"/>
        <pc:sldMkLst>
          <pc:docMk/>
          <pc:sldMk cId="1679920119" sldId="320"/>
        </pc:sldMkLst>
        <pc:spChg chg="del">
          <ac:chgData name="Farmer, Caroline" userId="57464d22-ad85-492d-b788-2ad694d07f55" providerId="ADAL" clId="{AAB6381D-881A-4533-ADFB-43B4E7519078}" dt="2022-05-26T18:55:25.931" v="251" actId="478"/>
          <ac:spMkLst>
            <pc:docMk/>
            <pc:sldMk cId="1679920119" sldId="320"/>
            <ac:spMk id="2" creationId="{561BFCD5-43D8-46F2-A3F4-062335FDEE29}"/>
          </ac:spMkLst>
        </pc:spChg>
        <pc:spChg chg="del mod ord">
          <ac:chgData name="Farmer, Caroline" userId="57464d22-ad85-492d-b788-2ad694d07f55" providerId="ADAL" clId="{AAB6381D-881A-4533-ADFB-43B4E7519078}" dt="2022-05-26T19:02:56.375" v="316" actId="700"/>
          <ac:spMkLst>
            <pc:docMk/>
            <pc:sldMk cId="1679920119" sldId="320"/>
            <ac:spMk id="3" creationId="{9F9CA821-B3AA-4F66-ADAC-69483A5B3530}"/>
          </ac:spMkLst>
        </pc:spChg>
        <pc:spChg chg="mod ord">
          <ac:chgData name="Farmer, Caroline" userId="57464d22-ad85-492d-b788-2ad694d07f55" providerId="ADAL" clId="{AAB6381D-881A-4533-ADFB-43B4E7519078}" dt="2022-05-26T19:02:56.375" v="316" actId="700"/>
          <ac:spMkLst>
            <pc:docMk/>
            <pc:sldMk cId="1679920119" sldId="320"/>
            <ac:spMk id="4" creationId="{61873B54-2030-4FBD-8AFA-93C74DBF1C46}"/>
          </ac:spMkLst>
        </pc:spChg>
        <pc:spChg chg="del">
          <ac:chgData name="Farmer, Caroline" userId="57464d22-ad85-492d-b788-2ad694d07f55" providerId="ADAL" clId="{AAB6381D-881A-4533-ADFB-43B4E7519078}" dt="2022-05-26T18:55:24.981" v="250" actId="478"/>
          <ac:spMkLst>
            <pc:docMk/>
            <pc:sldMk cId="1679920119" sldId="320"/>
            <ac:spMk id="6" creationId="{F6E9B156-7003-4BFD-8F6F-4172C803D378}"/>
          </ac:spMkLst>
        </pc:spChg>
        <pc:spChg chg="add del mod">
          <ac:chgData name="Farmer, Caroline" userId="57464d22-ad85-492d-b788-2ad694d07f55" providerId="ADAL" clId="{AAB6381D-881A-4533-ADFB-43B4E7519078}" dt="2022-05-26T18:55:28.403" v="252" actId="478"/>
          <ac:spMkLst>
            <pc:docMk/>
            <pc:sldMk cId="1679920119" sldId="320"/>
            <ac:spMk id="8" creationId="{305FCC53-144D-4F41-9910-E3A00E41974A}"/>
          </ac:spMkLst>
        </pc:spChg>
        <pc:spChg chg="add mod ord">
          <ac:chgData name="Farmer, Caroline" userId="57464d22-ad85-492d-b788-2ad694d07f55" providerId="ADAL" clId="{AAB6381D-881A-4533-ADFB-43B4E7519078}" dt="2022-05-26T19:02:56.375" v="316" actId="700"/>
          <ac:spMkLst>
            <pc:docMk/>
            <pc:sldMk cId="1679920119" sldId="320"/>
            <ac:spMk id="9" creationId="{227A6C2E-249C-4119-8781-27405F4254A9}"/>
          </ac:spMkLst>
        </pc:spChg>
        <pc:spChg chg="add mod ord">
          <ac:chgData name="Farmer, Caroline" userId="57464d22-ad85-492d-b788-2ad694d07f55" providerId="ADAL" clId="{AAB6381D-881A-4533-ADFB-43B4E7519078}" dt="2022-05-26T19:02:56.375" v="316" actId="700"/>
          <ac:spMkLst>
            <pc:docMk/>
            <pc:sldMk cId="1679920119" sldId="320"/>
            <ac:spMk id="10" creationId="{9CD7FB8B-EB20-4180-B92D-3077B2DF1208}"/>
          </ac:spMkLst>
        </pc:spChg>
        <pc:graphicFrameChg chg="mod">
          <ac:chgData name="Farmer, Caroline" userId="57464d22-ad85-492d-b788-2ad694d07f55" providerId="ADAL" clId="{AAB6381D-881A-4533-ADFB-43B4E7519078}" dt="2022-05-26T19:08:34.134" v="377" actId="478"/>
          <ac:graphicFrameMkLst>
            <pc:docMk/>
            <pc:sldMk cId="1679920119" sldId="320"/>
            <ac:graphicFrameMk id="13" creationId="{447B7B82-7C53-47A4-BFB1-8D9A09BECEDC}"/>
          </ac:graphicFrameMkLst>
        </pc:graphicFrameChg>
      </pc:sldChg>
      <pc:sldChg chg="addSp delSp modSp add del mod modClrScheme chgLayout">
        <pc:chgData name="Farmer, Caroline" userId="57464d22-ad85-492d-b788-2ad694d07f55" providerId="ADAL" clId="{AAB6381D-881A-4533-ADFB-43B4E7519078}" dt="2022-05-26T19:11:11.794" v="450" actId="47"/>
        <pc:sldMkLst>
          <pc:docMk/>
          <pc:sldMk cId="335183652" sldId="321"/>
        </pc:sldMkLst>
        <pc:spChg chg="del">
          <ac:chgData name="Farmer, Caroline" userId="57464d22-ad85-492d-b788-2ad694d07f55" providerId="ADAL" clId="{AAB6381D-881A-4533-ADFB-43B4E7519078}" dt="2022-05-26T18:55:47.720" v="256" actId="478"/>
          <ac:spMkLst>
            <pc:docMk/>
            <pc:sldMk cId="335183652" sldId="321"/>
            <ac:spMk id="2" creationId="{561BFCD5-43D8-46F2-A3F4-062335FDEE29}"/>
          </ac:spMkLst>
        </pc:spChg>
        <pc:spChg chg="del mod">
          <ac:chgData name="Farmer, Caroline" userId="57464d22-ad85-492d-b788-2ad694d07f55" providerId="ADAL" clId="{AAB6381D-881A-4533-ADFB-43B4E7519078}" dt="2022-05-26T19:04:15.679" v="323" actId="700"/>
          <ac:spMkLst>
            <pc:docMk/>
            <pc:sldMk cId="335183652" sldId="321"/>
            <ac:spMk id="3" creationId="{9F9CA821-B3AA-4F66-ADAC-69483A5B3530}"/>
          </ac:spMkLst>
        </pc:spChg>
        <pc:spChg chg="mod ord">
          <ac:chgData name="Farmer, Caroline" userId="57464d22-ad85-492d-b788-2ad694d07f55" providerId="ADAL" clId="{AAB6381D-881A-4533-ADFB-43B4E7519078}" dt="2022-05-26T19:04:15.679" v="323" actId="700"/>
          <ac:spMkLst>
            <pc:docMk/>
            <pc:sldMk cId="335183652" sldId="321"/>
            <ac:spMk id="4" creationId="{61873B54-2030-4FBD-8AFA-93C74DBF1C46}"/>
          </ac:spMkLst>
        </pc:spChg>
        <pc:spChg chg="del">
          <ac:chgData name="Farmer, Caroline" userId="57464d22-ad85-492d-b788-2ad694d07f55" providerId="ADAL" clId="{AAB6381D-881A-4533-ADFB-43B4E7519078}" dt="2022-05-26T18:55:46.925" v="255" actId="478"/>
          <ac:spMkLst>
            <pc:docMk/>
            <pc:sldMk cId="335183652" sldId="321"/>
            <ac:spMk id="6" creationId="{F6E9B156-7003-4BFD-8F6F-4172C803D378}"/>
          </ac:spMkLst>
        </pc:spChg>
        <pc:spChg chg="add del mod">
          <ac:chgData name="Farmer, Caroline" userId="57464d22-ad85-492d-b788-2ad694d07f55" providerId="ADAL" clId="{AAB6381D-881A-4533-ADFB-43B4E7519078}" dt="2022-05-26T18:55:49.997" v="257" actId="478"/>
          <ac:spMkLst>
            <pc:docMk/>
            <pc:sldMk cId="335183652" sldId="321"/>
            <ac:spMk id="8" creationId="{4ED65A03-852D-4E07-8924-C43A445201EC}"/>
          </ac:spMkLst>
        </pc:spChg>
        <pc:graphicFrameChg chg="add del mod">
          <ac:chgData name="Farmer, Caroline" userId="57464d22-ad85-492d-b788-2ad694d07f55" providerId="ADAL" clId="{AAB6381D-881A-4533-ADFB-43B4E7519078}" dt="2022-05-26T19:05:21.914" v="327" actId="207"/>
          <ac:graphicFrameMkLst>
            <pc:docMk/>
            <pc:sldMk cId="335183652" sldId="321"/>
            <ac:graphicFrameMk id="13" creationId="{447B7B82-7C53-47A4-BFB1-8D9A09BECEDC}"/>
          </ac:graphicFrameMkLst>
        </pc:graphicFrameChg>
      </pc:sldChg>
      <pc:sldChg chg="modSp mod modNotesTx">
        <pc:chgData name="Farmer, Caroline" userId="57464d22-ad85-492d-b788-2ad694d07f55" providerId="ADAL" clId="{AAB6381D-881A-4533-ADFB-43B4E7519078}" dt="2022-05-31T20:13:26.963" v="1525" actId="478"/>
        <pc:sldMkLst>
          <pc:docMk/>
          <pc:sldMk cId="2422321016" sldId="322"/>
        </pc:sldMkLst>
        <pc:spChg chg="mod">
          <ac:chgData name="Farmer, Caroline" userId="57464d22-ad85-492d-b788-2ad694d07f55" providerId="ADAL" clId="{AAB6381D-881A-4533-ADFB-43B4E7519078}" dt="2022-05-31T19:59:15.566" v="1406"/>
          <ac:spMkLst>
            <pc:docMk/>
            <pc:sldMk cId="2422321016" sldId="322"/>
            <ac:spMk id="5" creationId="{E18CEE4A-48BC-4ACB-B6AE-0E4905F6DA33}"/>
          </ac:spMkLst>
        </pc:spChg>
        <pc:graphicFrameChg chg="mod modGraphic">
          <ac:chgData name="Farmer, Caroline" userId="57464d22-ad85-492d-b788-2ad694d07f55" providerId="ADAL" clId="{AAB6381D-881A-4533-ADFB-43B4E7519078}" dt="2022-05-31T20:13:26.963" v="1525" actId="478"/>
          <ac:graphicFrameMkLst>
            <pc:docMk/>
            <pc:sldMk cId="2422321016" sldId="322"/>
            <ac:graphicFrameMk id="2" creationId="{51FA1132-FC88-450B-8868-610EB9F99EB6}"/>
          </ac:graphicFrameMkLst>
        </pc:graphicFrameChg>
      </pc:sldChg>
      <pc:sldChg chg="del">
        <pc:chgData name="Farmer, Caroline" userId="57464d22-ad85-492d-b788-2ad694d07f55" providerId="ADAL" clId="{AAB6381D-881A-4533-ADFB-43B4E7519078}" dt="2022-05-26T18:36:31.292" v="122" actId="47"/>
        <pc:sldMkLst>
          <pc:docMk/>
          <pc:sldMk cId="2161839020" sldId="678"/>
        </pc:sldMkLst>
      </pc:sldChg>
      <pc:sldChg chg="addSp delSp modSp add mod ord">
        <pc:chgData name="Farmer, Caroline" userId="57464d22-ad85-492d-b788-2ad694d07f55" providerId="ADAL" clId="{AAB6381D-881A-4533-ADFB-43B4E7519078}" dt="2022-05-31T19:59:15.566" v="1406"/>
        <pc:sldMkLst>
          <pc:docMk/>
          <pc:sldMk cId="2219299490" sldId="683"/>
        </pc:sldMkLst>
        <pc:spChg chg="mod">
          <ac:chgData name="Farmer, Caroline" userId="57464d22-ad85-492d-b788-2ad694d07f55" providerId="ADAL" clId="{AAB6381D-881A-4533-ADFB-43B4E7519078}" dt="2022-05-31T19:59:15.566" v="1406"/>
          <ac:spMkLst>
            <pc:docMk/>
            <pc:sldMk cId="2219299490" sldId="683"/>
            <ac:spMk id="3" creationId="{A1301B8B-F979-454E-A88A-3BF0FBD93471}"/>
          </ac:spMkLst>
        </pc:spChg>
        <pc:spChg chg="mod">
          <ac:chgData name="Farmer, Caroline" userId="57464d22-ad85-492d-b788-2ad694d07f55" providerId="ADAL" clId="{AAB6381D-881A-4533-ADFB-43B4E7519078}" dt="2022-05-31T11:49:39.883" v="944" actId="1076"/>
          <ac:spMkLst>
            <pc:docMk/>
            <pc:sldMk cId="2219299490" sldId="683"/>
            <ac:spMk id="4" creationId="{18213E93-5F6C-4188-A989-A03D1B2B61B1}"/>
          </ac:spMkLst>
        </pc:spChg>
        <pc:spChg chg="add del mod">
          <ac:chgData name="Farmer, Caroline" userId="57464d22-ad85-492d-b788-2ad694d07f55" providerId="ADAL" clId="{AAB6381D-881A-4533-ADFB-43B4E7519078}" dt="2022-05-31T11:36:54.527" v="771" actId="3680"/>
          <ac:spMkLst>
            <pc:docMk/>
            <pc:sldMk cId="2219299490" sldId="683"/>
            <ac:spMk id="6" creationId="{B6668CE9-9DFD-4349-908A-95E2E56C0FDB}"/>
          </ac:spMkLst>
        </pc:spChg>
        <pc:graphicFrameChg chg="del modGraphic">
          <ac:chgData name="Farmer, Caroline" userId="57464d22-ad85-492d-b788-2ad694d07f55" providerId="ADAL" clId="{AAB6381D-881A-4533-ADFB-43B4E7519078}" dt="2022-05-31T11:36:30.494" v="770" actId="478"/>
          <ac:graphicFrameMkLst>
            <pc:docMk/>
            <pc:sldMk cId="2219299490" sldId="683"/>
            <ac:graphicFrameMk id="5" creationId="{79814A9D-D684-4A05-B967-C90CE39A98D1}"/>
          </ac:graphicFrameMkLst>
        </pc:graphicFrameChg>
        <pc:graphicFrameChg chg="add mod ord modGraphic">
          <ac:chgData name="Farmer, Caroline" userId="57464d22-ad85-492d-b788-2ad694d07f55" providerId="ADAL" clId="{AAB6381D-881A-4533-ADFB-43B4E7519078}" dt="2022-05-31T11:50:22.743" v="948" actId="122"/>
          <ac:graphicFrameMkLst>
            <pc:docMk/>
            <pc:sldMk cId="2219299490" sldId="683"/>
            <ac:graphicFrameMk id="7" creationId="{546004FD-710B-4D5B-B6E5-AAE202D0E0DC}"/>
          </ac:graphicFrameMkLst>
        </pc:graphicFrameChg>
      </pc:sldChg>
      <pc:sldChg chg="addSp delSp modSp mod modAnim modNotesTx">
        <pc:chgData name="Farmer, Caroline" userId="57464d22-ad85-492d-b788-2ad694d07f55" providerId="ADAL" clId="{AAB6381D-881A-4533-ADFB-43B4E7519078}" dt="2022-05-26T18:44:23.729" v="179" actId="14100"/>
        <pc:sldMkLst>
          <pc:docMk/>
          <pc:sldMk cId="3387697159" sldId="694"/>
        </pc:sldMkLst>
        <pc:spChg chg="mod">
          <ac:chgData name="Farmer, Caroline" userId="57464d22-ad85-492d-b788-2ad694d07f55" providerId="ADAL" clId="{AAB6381D-881A-4533-ADFB-43B4E7519078}" dt="2022-05-26T18:43:59.831" v="175" actId="122"/>
          <ac:spMkLst>
            <pc:docMk/>
            <pc:sldMk cId="3387697159" sldId="694"/>
            <ac:spMk id="7" creationId="{884B30AE-43C8-4E0A-8F42-DAE4C47AB65D}"/>
          </ac:spMkLst>
        </pc:spChg>
        <pc:graphicFrameChg chg="add mod">
          <ac:chgData name="Farmer, Caroline" userId="57464d22-ad85-492d-b788-2ad694d07f55" providerId="ADAL" clId="{AAB6381D-881A-4533-ADFB-43B4E7519078}" dt="2022-05-26T18:44:23.729" v="179" actId="14100"/>
          <ac:graphicFrameMkLst>
            <pc:docMk/>
            <pc:sldMk cId="3387697159" sldId="694"/>
            <ac:graphicFrameMk id="5" creationId="{DA3ACCCC-1928-4B86-8921-E8F165A69118}"/>
          </ac:graphicFrameMkLst>
        </pc:graphicFrameChg>
        <pc:picChg chg="del">
          <ac:chgData name="Farmer, Caroline" userId="57464d22-ad85-492d-b788-2ad694d07f55" providerId="ADAL" clId="{AAB6381D-881A-4533-ADFB-43B4E7519078}" dt="2022-05-25T12:38:09.550" v="0" actId="478"/>
          <ac:picMkLst>
            <pc:docMk/>
            <pc:sldMk cId="3387697159" sldId="694"/>
            <ac:picMk id="4" creationId="{1B67E012-FC23-445A-83DF-63A8BCC1D16B}"/>
          </ac:picMkLst>
        </pc:picChg>
      </pc:sldChg>
      <pc:sldChg chg="addSp delSp modSp add del mod modClrScheme chgLayout modNotesTx">
        <pc:chgData name="Farmer, Caroline" userId="57464d22-ad85-492d-b788-2ad694d07f55" providerId="ADAL" clId="{AAB6381D-881A-4533-ADFB-43B4E7519078}" dt="2022-05-31T20:12:16.764" v="1510" actId="47"/>
        <pc:sldMkLst>
          <pc:docMk/>
          <pc:sldMk cId="2211050939" sldId="695"/>
        </pc:sldMkLst>
        <pc:spChg chg="del mod">
          <ac:chgData name="Farmer, Caroline" userId="57464d22-ad85-492d-b788-2ad694d07f55" providerId="ADAL" clId="{AAB6381D-881A-4533-ADFB-43B4E7519078}" dt="2022-05-26T18:54:10.245" v="239" actId="478"/>
          <ac:spMkLst>
            <pc:docMk/>
            <pc:sldMk cId="2211050939" sldId="695"/>
            <ac:spMk id="2" creationId="{561BFCD5-43D8-46F2-A3F4-062335FDEE29}"/>
          </ac:spMkLst>
        </pc:spChg>
        <pc:spChg chg="del mod ord">
          <ac:chgData name="Farmer, Caroline" userId="57464d22-ad85-492d-b788-2ad694d07f55" providerId="ADAL" clId="{AAB6381D-881A-4533-ADFB-43B4E7519078}" dt="2022-05-26T18:58:23.292" v="269" actId="700"/>
          <ac:spMkLst>
            <pc:docMk/>
            <pc:sldMk cId="2211050939" sldId="695"/>
            <ac:spMk id="3" creationId="{9F9CA821-B3AA-4F66-ADAC-69483A5B3530}"/>
          </ac:spMkLst>
        </pc:spChg>
        <pc:spChg chg="mod ord">
          <ac:chgData name="Farmer, Caroline" userId="57464d22-ad85-492d-b788-2ad694d07f55" providerId="ADAL" clId="{AAB6381D-881A-4533-ADFB-43B4E7519078}" dt="2022-05-31T19:59:15.566" v="1406"/>
          <ac:spMkLst>
            <pc:docMk/>
            <pc:sldMk cId="2211050939" sldId="695"/>
            <ac:spMk id="4" creationId="{61873B54-2030-4FBD-8AFA-93C74DBF1C46}"/>
          </ac:spMkLst>
        </pc:spChg>
        <pc:spChg chg="del mod">
          <ac:chgData name="Farmer, Caroline" userId="57464d22-ad85-492d-b788-2ad694d07f55" providerId="ADAL" clId="{AAB6381D-881A-4533-ADFB-43B4E7519078}" dt="2022-05-26T18:54:23.080" v="240" actId="478"/>
          <ac:spMkLst>
            <pc:docMk/>
            <pc:sldMk cId="2211050939" sldId="695"/>
            <ac:spMk id="6" creationId="{F6E9B156-7003-4BFD-8F6F-4172C803D378}"/>
          </ac:spMkLst>
        </pc:spChg>
        <pc:spChg chg="add del mod ord">
          <ac:chgData name="Farmer, Caroline" userId="57464d22-ad85-492d-b788-2ad694d07f55" providerId="ADAL" clId="{AAB6381D-881A-4533-ADFB-43B4E7519078}" dt="2022-05-26T19:01:08.265" v="293" actId="478"/>
          <ac:spMkLst>
            <pc:docMk/>
            <pc:sldMk cId="2211050939" sldId="695"/>
            <ac:spMk id="7" creationId="{8AAC2F44-0E24-4799-83C4-7996966C152C}"/>
          </ac:spMkLst>
        </pc:spChg>
        <pc:spChg chg="add del mod ord">
          <ac:chgData name="Farmer, Caroline" userId="57464d22-ad85-492d-b788-2ad694d07f55" providerId="ADAL" clId="{AAB6381D-881A-4533-ADFB-43B4E7519078}" dt="2022-05-26T19:01:05.540" v="292" actId="478"/>
          <ac:spMkLst>
            <pc:docMk/>
            <pc:sldMk cId="2211050939" sldId="695"/>
            <ac:spMk id="8" creationId="{8ED9915B-17EA-4DA7-9E11-D35D19CD692F}"/>
          </ac:spMkLst>
        </pc:spChg>
        <pc:spChg chg="add del mod">
          <ac:chgData name="Farmer, Caroline" userId="57464d22-ad85-492d-b788-2ad694d07f55" providerId="ADAL" clId="{AAB6381D-881A-4533-ADFB-43B4E7519078}" dt="2022-05-26T18:59:53.443" v="283" actId="478"/>
          <ac:spMkLst>
            <pc:docMk/>
            <pc:sldMk cId="2211050939" sldId="695"/>
            <ac:spMk id="10" creationId="{87A6A8D8-E453-4071-8CD5-3412AAD3DB29}"/>
          </ac:spMkLst>
        </pc:spChg>
        <pc:spChg chg="add del mod">
          <ac:chgData name="Farmer, Caroline" userId="57464d22-ad85-492d-b788-2ad694d07f55" providerId="ADAL" clId="{AAB6381D-881A-4533-ADFB-43B4E7519078}" dt="2022-05-26T19:01:11.060" v="294" actId="478"/>
          <ac:spMkLst>
            <pc:docMk/>
            <pc:sldMk cId="2211050939" sldId="695"/>
            <ac:spMk id="12" creationId="{9BB4C617-0DC6-44C4-9971-C1F56FA789B1}"/>
          </ac:spMkLst>
        </pc:spChg>
        <pc:graphicFrameChg chg="del">
          <ac:chgData name="Farmer, Caroline" userId="57464d22-ad85-492d-b788-2ad694d07f55" providerId="ADAL" clId="{AAB6381D-881A-4533-ADFB-43B4E7519078}" dt="2022-05-26T18:54:45.854" v="243" actId="478"/>
          <ac:graphicFrameMkLst>
            <pc:docMk/>
            <pc:sldMk cId="2211050939" sldId="695"/>
            <ac:graphicFrameMk id="5" creationId="{C5E422E0-4494-4EFF-A86F-0C36509AE97A}"/>
          </ac:graphicFrameMkLst>
        </pc:graphicFrameChg>
        <pc:graphicFrameChg chg="add del mod">
          <ac:chgData name="Farmer, Caroline" userId="57464d22-ad85-492d-b788-2ad694d07f55" providerId="ADAL" clId="{AAB6381D-881A-4533-ADFB-43B4E7519078}" dt="2022-05-31T20:11:11.310" v="1505"/>
          <ac:graphicFrameMkLst>
            <pc:docMk/>
            <pc:sldMk cId="2211050939" sldId="695"/>
            <ac:graphicFrameMk id="13" creationId="{447B7B82-7C53-47A4-BFB1-8D9A09BECEDC}"/>
          </ac:graphicFrameMkLst>
        </pc:graphicFrameChg>
      </pc:sldChg>
      <pc:sldChg chg="addSp delSp modSp del mod">
        <pc:chgData name="Farmer, Caroline" userId="57464d22-ad85-492d-b788-2ad694d07f55" providerId="ADAL" clId="{AAB6381D-881A-4533-ADFB-43B4E7519078}" dt="2022-05-25T12:38:30.435" v="9" actId="47"/>
        <pc:sldMkLst>
          <pc:docMk/>
          <pc:sldMk cId="3092988639" sldId="695"/>
        </pc:sldMkLst>
        <pc:spChg chg="del">
          <ac:chgData name="Farmer, Caroline" userId="57464d22-ad85-492d-b788-2ad694d07f55" providerId="ADAL" clId="{AAB6381D-881A-4533-ADFB-43B4E7519078}" dt="2022-05-25T12:38:26.633" v="7" actId="478"/>
          <ac:spMkLst>
            <pc:docMk/>
            <pc:sldMk cId="3092988639" sldId="695"/>
            <ac:spMk id="3" creationId="{76AAD336-FDA0-40FE-B346-9FDF3F1A57C6}"/>
          </ac:spMkLst>
        </pc:spChg>
        <pc:spChg chg="add mod">
          <ac:chgData name="Farmer, Caroline" userId="57464d22-ad85-492d-b788-2ad694d07f55" providerId="ADAL" clId="{AAB6381D-881A-4533-ADFB-43B4E7519078}" dt="2022-05-25T12:38:26.633" v="7" actId="478"/>
          <ac:spMkLst>
            <pc:docMk/>
            <pc:sldMk cId="3092988639" sldId="695"/>
            <ac:spMk id="8" creationId="{C3424FC2-C0DC-436F-8239-17108DFC949D}"/>
          </ac:spMkLst>
        </pc:spChg>
        <pc:picChg chg="del">
          <ac:chgData name="Farmer, Caroline" userId="57464d22-ad85-492d-b788-2ad694d07f55" providerId="ADAL" clId="{AAB6381D-881A-4533-ADFB-43B4E7519078}" dt="2022-05-25T12:38:27.859" v="8" actId="478"/>
          <ac:picMkLst>
            <pc:docMk/>
            <pc:sldMk cId="3092988639" sldId="695"/>
            <ac:picMk id="7" creationId="{F4EC17E3-FD69-48F9-990C-5AA3AEFDA496}"/>
          </ac:picMkLst>
        </pc:picChg>
      </pc:sldChg>
      <pc:sldChg chg="add del">
        <pc:chgData name="Farmer, Caroline" userId="57464d22-ad85-492d-b788-2ad694d07f55" providerId="ADAL" clId="{AAB6381D-881A-4533-ADFB-43B4E7519078}" dt="2022-05-26T18:53:10.924" v="230" actId="47"/>
        <pc:sldMkLst>
          <pc:docMk/>
          <pc:sldMk cId="49794291" sldId="696"/>
        </pc:sldMkLst>
      </pc:sldChg>
      <pc:sldChg chg="new del">
        <pc:chgData name="Farmer, Caroline" userId="57464d22-ad85-492d-b788-2ad694d07f55" providerId="ADAL" clId="{AAB6381D-881A-4533-ADFB-43B4E7519078}" dt="2022-05-26T19:02:49.865" v="315" actId="680"/>
        <pc:sldMkLst>
          <pc:docMk/>
          <pc:sldMk cId="830022468" sldId="696"/>
        </pc:sldMkLst>
      </pc:sldChg>
      <pc:sldChg chg="addSp delSp modSp new mod addCm delCm modNotesTx">
        <pc:chgData name="Farmer, Caroline" userId="57464d22-ad85-492d-b788-2ad694d07f55" providerId="ADAL" clId="{AAB6381D-881A-4533-ADFB-43B4E7519078}" dt="2022-05-31T20:12:13.849" v="1509"/>
        <pc:sldMkLst>
          <pc:docMk/>
          <pc:sldMk cId="1520686573" sldId="696"/>
        </pc:sldMkLst>
        <pc:spChg chg="mod">
          <ac:chgData name="Farmer, Caroline" userId="57464d22-ad85-492d-b788-2ad694d07f55" providerId="ADAL" clId="{AAB6381D-881A-4533-ADFB-43B4E7519078}" dt="2022-05-26T19:15:55.209" v="551" actId="1076"/>
          <ac:spMkLst>
            <pc:docMk/>
            <pc:sldMk cId="1520686573" sldId="696"/>
            <ac:spMk id="2" creationId="{448C4E00-5494-49F8-BE33-EC6B75C71355}"/>
          </ac:spMkLst>
        </pc:spChg>
        <pc:spChg chg="del">
          <ac:chgData name="Farmer, Caroline" userId="57464d22-ad85-492d-b788-2ad694d07f55" providerId="ADAL" clId="{AAB6381D-881A-4533-ADFB-43B4E7519078}" dt="2022-05-26T19:15:45.262" v="550" actId="478"/>
          <ac:spMkLst>
            <pc:docMk/>
            <pc:sldMk cId="1520686573" sldId="696"/>
            <ac:spMk id="3" creationId="{F25C7446-4726-4D30-9FDA-04C6E6C1DB52}"/>
          </ac:spMkLst>
        </pc:spChg>
        <pc:spChg chg="del">
          <ac:chgData name="Farmer, Caroline" userId="57464d22-ad85-492d-b788-2ad694d07f55" providerId="ADAL" clId="{AAB6381D-881A-4533-ADFB-43B4E7519078}" dt="2022-05-26T19:20:25.702" v="611" actId="478"/>
          <ac:spMkLst>
            <pc:docMk/>
            <pc:sldMk cId="1520686573" sldId="696"/>
            <ac:spMk id="4" creationId="{989DF591-9609-494F-9347-EE45C6D59E3C}"/>
          </ac:spMkLst>
        </pc:spChg>
        <pc:spChg chg="mod">
          <ac:chgData name="Farmer, Caroline" userId="57464d22-ad85-492d-b788-2ad694d07f55" providerId="ADAL" clId="{AAB6381D-881A-4533-ADFB-43B4E7519078}" dt="2022-05-31T19:59:15.566" v="1406"/>
          <ac:spMkLst>
            <pc:docMk/>
            <pc:sldMk cId="1520686573" sldId="696"/>
            <ac:spMk id="5" creationId="{BE1C4EBF-D81F-4F36-95A7-0D1EF20A9BDA}"/>
          </ac:spMkLst>
        </pc:spChg>
        <pc:graphicFrameChg chg="add mod modGraphic">
          <ac:chgData name="Farmer, Caroline" userId="57464d22-ad85-492d-b788-2ad694d07f55" providerId="ADAL" clId="{AAB6381D-881A-4533-ADFB-43B4E7519078}" dt="2022-05-31T20:11:28.247" v="1508"/>
          <ac:graphicFrameMkLst>
            <pc:docMk/>
            <pc:sldMk cId="1520686573" sldId="696"/>
            <ac:graphicFrameMk id="6" creationId="{22A7E74A-F5F6-44A6-A940-28469D0E10FB}"/>
          </ac:graphicFrameMkLst>
        </pc:graphicFrameChg>
      </pc:sldChg>
      <pc:sldChg chg="add del">
        <pc:chgData name="Farmer, Caroline" userId="57464d22-ad85-492d-b788-2ad694d07f55" providerId="ADAL" clId="{AAB6381D-881A-4533-ADFB-43B4E7519078}" dt="2022-05-26T18:54:52.265" v="244" actId="47"/>
        <pc:sldMkLst>
          <pc:docMk/>
          <pc:sldMk cId="2669729807" sldId="697"/>
        </pc:sldMkLst>
      </pc:sldChg>
      <pc:sldChg chg="add del">
        <pc:chgData name="Farmer, Caroline" userId="57464d22-ad85-492d-b788-2ad694d07f55" providerId="ADAL" clId="{AAB6381D-881A-4533-ADFB-43B4E7519078}" dt="2022-05-26T18:53:09.007" v="229" actId="47"/>
        <pc:sldMkLst>
          <pc:docMk/>
          <pc:sldMk cId="3242813880" sldId="698"/>
        </pc:sldMkLst>
      </pc:sldChg>
      <pc:sldChg chg="add del">
        <pc:chgData name="Farmer, Caroline" userId="57464d22-ad85-492d-b788-2ad694d07f55" providerId="ADAL" clId="{AAB6381D-881A-4533-ADFB-43B4E7519078}" dt="2022-05-31T19:39:35.338" v="1231" actId="47"/>
        <pc:sldMkLst>
          <pc:docMk/>
          <pc:sldMk cId="789814969" sldId="700"/>
        </pc:sldMkLst>
      </pc:sldChg>
      <pc:sldChg chg="modSp add mod modNotesTx">
        <pc:chgData name="Farmer, Caroline" userId="57464d22-ad85-492d-b788-2ad694d07f55" providerId="ADAL" clId="{AAB6381D-881A-4533-ADFB-43B4E7519078}" dt="2022-06-01T14:28:22.728" v="1739"/>
        <pc:sldMkLst>
          <pc:docMk/>
          <pc:sldMk cId="3662740559" sldId="701"/>
        </pc:sldMkLst>
        <pc:spChg chg="mod">
          <ac:chgData name="Farmer, Caroline" userId="57464d22-ad85-492d-b788-2ad694d07f55" providerId="ADAL" clId="{AAB6381D-881A-4533-ADFB-43B4E7519078}" dt="2022-05-31T19:59:15.566" v="1406"/>
          <ac:spMkLst>
            <pc:docMk/>
            <pc:sldMk cId="3662740559" sldId="701"/>
            <ac:spMk id="5" creationId="{24BDF769-0730-49FC-ABA7-AE9841809715}"/>
          </ac:spMkLst>
        </pc:spChg>
        <pc:graphicFrameChg chg="modGraphic">
          <ac:chgData name="Farmer, Caroline" userId="57464d22-ad85-492d-b788-2ad694d07f55" providerId="ADAL" clId="{AAB6381D-881A-4533-ADFB-43B4E7519078}" dt="2022-05-31T19:37:21.215" v="1228" actId="20577"/>
          <ac:graphicFrameMkLst>
            <pc:docMk/>
            <pc:sldMk cId="3662740559" sldId="701"/>
            <ac:graphicFrameMk id="12" creationId="{8E89E9B8-1627-43E8-89A6-F6B371F3C737}"/>
          </ac:graphicFrameMkLst>
        </pc:graphicFrameChg>
      </pc:sldChg>
      <pc:sldChg chg="modSp add del mod">
        <pc:chgData name="Farmer, Caroline" userId="57464d22-ad85-492d-b788-2ad694d07f55" providerId="ADAL" clId="{AAB6381D-881A-4533-ADFB-43B4E7519078}" dt="2022-05-31T12:03:31.330" v="1081" actId="47"/>
        <pc:sldMkLst>
          <pc:docMk/>
          <pc:sldMk cId="3270244061" sldId="703"/>
        </pc:sldMkLst>
        <pc:spChg chg="mod">
          <ac:chgData name="Farmer, Caroline" userId="57464d22-ad85-492d-b788-2ad694d07f55" providerId="ADAL" clId="{AAB6381D-881A-4533-ADFB-43B4E7519078}" dt="2022-05-26T20:20:39.993" v="704" actId="27636"/>
          <ac:spMkLst>
            <pc:docMk/>
            <pc:sldMk cId="3270244061" sldId="703"/>
            <ac:spMk id="10" creationId="{4F1B85D6-3076-46ED-A4A1-206DD4D1C888}"/>
          </ac:spMkLst>
        </pc:spChg>
      </pc:sldChg>
      <pc:sldChg chg="addSp delSp modSp new del mod ord">
        <pc:chgData name="Farmer, Caroline" userId="57464d22-ad85-492d-b788-2ad694d07f55" providerId="ADAL" clId="{AAB6381D-881A-4533-ADFB-43B4E7519078}" dt="2022-05-31T20:12:47.676" v="1513" actId="47"/>
        <pc:sldMkLst>
          <pc:docMk/>
          <pc:sldMk cId="3783126320" sldId="704"/>
        </pc:sldMkLst>
        <pc:spChg chg="del">
          <ac:chgData name="Farmer, Caroline" userId="57464d22-ad85-492d-b788-2ad694d07f55" providerId="ADAL" clId="{AAB6381D-881A-4533-ADFB-43B4E7519078}" dt="2022-05-26T20:48:40.021" v="706"/>
          <ac:spMkLst>
            <pc:docMk/>
            <pc:sldMk cId="3783126320" sldId="704"/>
            <ac:spMk id="2" creationId="{1C178FB2-D512-4215-B4FC-64ABF9B67A82}"/>
          </ac:spMkLst>
        </pc:spChg>
        <pc:spChg chg="mod">
          <ac:chgData name="Farmer, Caroline" userId="57464d22-ad85-492d-b788-2ad694d07f55" providerId="ADAL" clId="{AAB6381D-881A-4533-ADFB-43B4E7519078}" dt="2022-05-31T19:59:15.566" v="1406"/>
          <ac:spMkLst>
            <pc:docMk/>
            <pc:sldMk cId="3783126320" sldId="704"/>
            <ac:spMk id="3" creationId="{205125C2-7F2F-4323-B41E-F89CAAA061C0}"/>
          </ac:spMkLst>
        </pc:spChg>
        <pc:spChg chg="mod">
          <ac:chgData name="Farmer, Caroline" userId="57464d22-ad85-492d-b788-2ad694d07f55" providerId="ADAL" clId="{AAB6381D-881A-4533-ADFB-43B4E7519078}" dt="2022-05-31T19:59:15.566" v="1406"/>
          <ac:spMkLst>
            <pc:docMk/>
            <pc:sldMk cId="3783126320" sldId="704"/>
            <ac:spMk id="4" creationId="{32D270C6-5681-4918-87AF-96901C8927E5}"/>
          </ac:spMkLst>
        </pc:spChg>
        <pc:spChg chg="mod">
          <ac:chgData name="Farmer, Caroline" userId="57464d22-ad85-492d-b788-2ad694d07f55" providerId="ADAL" clId="{AAB6381D-881A-4533-ADFB-43B4E7519078}" dt="2022-05-31T12:18:08.013" v="1105"/>
          <ac:spMkLst>
            <pc:docMk/>
            <pc:sldMk cId="3783126320" sldId="704"/>
            <ac:spMk id="5" creationId="{526112C7-0A23-4DA2-8FDB-DDB717CA1154}"/>
          </ac:spMkLst>
        </pc:spChg>
        <pc:spChg chg="add del mod">
          <ac:chgData name="Farmer, Caroline" userId="57464d22-ad85-492d-b788-2ad694d07f55" providerId="ADAL" clId="{AAB6381D-881A-4533-ADFB-43B4E7519078}" dt="2022-05-26T20:51:19.332" v="710"/>
          <ac:spMkLst>
            <pc:docMk/>
            <pc:sldMk cId="3783126320" sldId="704"/>
            <ac:spMk id="9" creationId="{DBC8EFEC-85D2-4615-9319-22A33F2E9CE0}"/>
          </ac:spMkLst>
        </pc:spChg>
        <pc:spChg chg="add del mod">
          <ac:chgData name="Farmer, Caroline" userId="57464d22-ad85-492d-b788-2ad694d07f55" providerId="ADAL" clId="{AAB6381D-881A-4533-ADFB-43B4E7519078}" dt="2022-05-26T20:53:03.685" v="712" actId="931"/>
          <ac:spMkLst>
            <pc:docMk/>
            <pc:sldMk cId="3783126320" sldId="704"/>
            <ac:spMk id="12" creationId="{5A857EF0-5B1F-40AE-9999-B1FF4E69B80D}"/>
          </ac:spMkLst>
        </pc:spChg>
        <pc:spChg chg="add del mod">
          <ac:chgData name="Farmer, Caroline" userId="57464d22-ad85-492d-b788-2ad694d07f55" providerId="ADAL" clId="{AAB6381D-881A-4533-ADFB-43B4E7519078}" dt="2022-05-26T20:53:30.122" v="716" actId="931"/>
          <ac:spMkLst>
            <pc:docMk/>
            <pc:sldMk cId="3783126320" sldId="704"/>
            <ac:spMk id="16" creationId="{2B47AA31-8095-4B16-A3EF-7A47C4A24E8E}"/>
          </ac:spMkLst>
        </pc:spChg>
        <pc:spChg chg="add del mod">
          <ac:chgData name="Farmer, Caroline" userId="57464d22-ad85-492d-b788-2ad694d07f55" providerId="ADAL" clId="{AAB6381D-881A-4533-ADFB-43B4E7519078}" dt="2022-05-26T20:54:27.255" v="735" actId="931"/>
          <ac:spMkLst>
            <pc:docMk/>
            <pc:sldMk cId="3783126320" sldId="704"/>
            <ac:spMk id="20" creationId="{FDC51B69-1773-418E-A7B7-246017D2F59F}"/>
          </ac:spMkLst>
        </pc:spChg>
        <pc:graphicFrameChg chg="add del mod">
          <ac:chgData name="Farmer, Caroline" userId="57464d22-ad85-492d-b788-2ad694d07f55" providerId="ADAL" clId="{AAB6381D-881A-4533-ADFB-43B4E7519078}" dt="2022-05-26T20:50:47.810" v="709" actId="478"/>
          <ac:graphicFrameMkLst>
            <pc:docMk/>
            <pc:sldMk cId="3783126320" sldId="704"/>
            <ac:graphicFrameMk id="6" creationId="{54E27BB6-B2B1-4CFD-8EE5-29B551BE5AA2}"/>
          </ac:graphicFrameMkLst>
        </pc:graphicFrameChg>
        <pc:graphicFrameChg chg="add del mod">
          <ac:chgData name="Farmer, Caroline" userId="57464d22-ad85-492d-b788-2ad694d07f55" providerId="ADAL" clId="{AAB6381D-881A-4533-ADFB-43B4E7519078}" dt="2022-05-26T20:50:46.998" v="708" actId="478"/>
          <ac:graphicFrameMkLst>
            <pc:docMk/>
            <pc:sldMk cId="3783126320" sldId="704"/>
            <ac:graphicFrameMk id="7" creationId="{B9ABDC13-D5F5-48F7-92C6-6263FCA5ABB4}"/>
          </ac:graphicFrameMkLst>
        </pc:graphicFrameChg>
        <pc:graphicFrameChg chg="add del mod">
          <ac:chgData name="Farmer, Caroline" userId="57464d22-ad85-492d-b788-2ad694d07f55" providerId="ADAL" clId="{AAB6381D-881A-4533-ADFB-43B4E7519078}" dt="2022-05-26T20:51:31.433" v="711" actId="478"/>
          <ac:graphicFrameMkLst>
            <pc:docMk/>
            <pc:sldMk cId="3783126320" sldId="704"/>
            <ac:graphicFrameMk id="10" creationId="{DCFF2A00-2785-4873-B2D0-A5D7B1E729EC}"/>
          </ac:graphicFrameMkLst>
        </pc:graphicFrameChg>
        <pc:picChg chg="add del mod">
          <ac:chgData name="Farmer, Caroline" userId="57464d22-ad85-492d-b788-2ad694d07f55" providerId="ADAL" clId="{AAB6381D-881A-4533-ADFB-43B4E7519078}" dt="2022-05-26T20:53:08.624" v="715" actId="478"/>
          <ac:picMkLst>
            <pc:docMk/>
            <pc:sldMk cId="3783126320" sldId="704"/>
            <ac:picMk id="14" creationId="{2A321AB3-2E7B-44BA-B057-97FAAC7F3002}"/>
          </ac:picMkLst>
        </pc:picChg>
        <pc:picChg chg="add del mod">
          <ac:chgData name="Farmer, Caroline" userId="57464d22-ad85-492d-b788-2ad694d07f55" providerId="ADAL" clId="{AAB6381D-881A-4533-ADFB-43B4E7519078}" dt="2022-05-26T20:54:19.882" v="734" actId="478"/>
          <ac:picMkLst>
            <pc:docMk/>
            <pc:sldMk cId="3783126320" sldId="704"/>
            <ac:picMk id="18" creationId="{EACD0F44-0848-4C24-9856-9E164B006164}"/>
          </ac:picMkLst>
        </pc:picChg>
        <pc:picChg chg="add mod">
          <ac:chgData name="Farmer, Caroline" userId="57464d22-ad85-492d-b788-2ad694d07f55" providerId="ADAL" clId="{AAB6381D-881A-4533-ADFB-43B4E7519078}" dt="2022-05-26T20:54:38.101" v="739" actId="14100"/>
          <ac:picMkLst>
            <pc:docMk/>
            <pc:sldMk cId="3783126320" sldId="704"/>
            <ac:picMk id="22" creationId="{B7835703-4B1E-4CF7-B8FB-F2C18C1DF6E4}"/>
          </ac:picMkLst>
        </pc:picChg>
      </pc:sldChg>
      <pc:sldChg chg="delSp modSp add mod">
        <pc:chgData name="Farmer, Caroline" userId="57464d22-ad85-492d-b788-2ad694d07f55" providerId="ADAL" clId="{AAB6381D-881A-4533-ADFB-43B4E7519078}" dt="2022-05-31T21:37:45.593" v="1645" actId="255"/>
        <pc:sldMkLst>
          <pc:docMk/>
          <pc:sldMk cId="579875561" sldId="705"/>
        </pc:sldMkLst>
        <pc:spChg chg="mod">
          <ac:chgData name="Farmer, Caroline" userId="57464d22-ad85-492d-b788-2ad694d07f55" providerId="ADAL" clId="{AAB6381D-881A-4533-ADFB-43B4E7519078}" dt="2022-05-31T19:59:15.566" v="1406"/>
          <ac:spMkLst>
            <pc:docMk/>
            <pc:sldMk cId="579875561" sldId="705"/>
            <ac:spMk id="3" creationId="{A1301B8B-F979-454E-A88A-3BF0FBD93471}"/>
          </ac:spMkLst>
        </pc:spChg>
        <pc:spChg chg="del mod">
          <ac:chgData name="Farmer, Caroline" userId="57464d22-ad85-492d-b788-2ad694d07f55" providerId="ADAL" clId="{AAB6381D-881A-4533-ADFB-43B4E7519078}" dt="2022-05-31T21:36:44.132" v="1642" actId="478"/>
          <ac:spMkLst>
            <pc:docMk/>
            <pc:sldMk cId="579875561" sldId="705"/>
            <ac:spMk id="4" creationId="{18213E93-5F6C-4188-A989-A03D1B2B61B1}"/>
          </ac:spMkLst>
        </pc:spChg>
        <pc:graphicFrameChg chg="mod modGraphic">
          <ac:chgData name="Farmer, Caroline" userId="57464d22-ad85-492d-b788-2ad694d07f55" providerId="ADAL" clId="{AAB6381D-881A-4533-ADFB-43B4E7519078}" dt="2022-05-31T21:37:45.593" v="1645" actId="255"/>
          <ac:graphicFrameMkLst>
            <pc:docMk/>
            <pc:sldMk cId="579875561" sldId="705"/>
            <ac:graphicFrameMk id="7" creationId="{546004FD-710B-4D5B-B6E5-AAE202D0E0DC}"/>
          </ac:graphicFrameMkLst>
        </pc:graphicFrameChg>
      </pc:sldChg>
      <pc:sldChg chg="addSp delSp modSp add mod">
        <pc:chgData name="Farmer, Caroline" userId="57464d22-ad85-492d-b788-2ad694d07f55" providerId="ADAL" clId="{AAB6381D-881A-4533-ADFB-43B4E7519078}" dt="2022-05-31T21:40:48.124" v="1653"/>
        <pc:sldMkLst>
          <pc:docMk/>
          <pc:sldMk cId="1027494865" sldId="706"/>
        </pc:sldMkLst>
        <pc:spChg chg="mod">
          <ac:chgData name="Farmer, Caroline" userId="57464d22-ad85-492d-b788-2ad694d07f55" providerId="ADAL" clId="{AAB6381D-881A-4533-ADFB-43B4E7519078}" dt="2022-05-31T19:59:15.566" v="1406"/>
          <ac:spMkLst>
            <pc:docMk/>
            <pc:sldMk cId="1027494865" sldId="706"/>
            <ac:spMk id="3" creationId="{A1301B8B-F979-454E-A88A-3BF0FBD93471}"/>
          </ac:spMkLst>
        </pc:spChg>
        <pc:spChg chg="del">
          <ac:chgData name="Farmer, Caroline" userId="57464d22-ad85-492d-b788-2ad694d07f55" providerId="ADAL" clId="{AAB6381D-881A-4533-ADFB-43B4E7519078}" dt="2022-05-31T11:47:47.554" v="917" actId="478"/>
          <ac:spMkLst>
            <pc:docMk/>
            <pc:sldMk cId="1027494865" sldId="706"/>
            <ac:spMk id="4" creationId="{18213E93-5F6C-4188-A989-A03D1B2B61B1}"/>
          </ac:spMkLst>
        </pc:spChg>
        <pc:spChg chg="add del mod">
          <ac:chgData name="Farmer, Caroline" userId="57464d22-ad85-492d-b788-2ad694d07f55" providerId="ADAL" clId="{AAB6381D-881A-4533-ADFB-43B4E7519078}" dt="2022-05-31T21:36:57.530" v="1643" actId="478"/>
          <ac:spMkLst>
            <pc:docMk/>
            <pc:sldMk cId="1027494865" sldId="706"/>
            <ac:spMk id="5" creationId="{A596A840-32F0-496B-8599-117937731E0F}"/>
          </ac:spMkLst>
        </pc:spChg>
        <pc:graphicFrameChg chg="mod modGraphic">
          <ac:chgData name="Farmer, Caroline" userId="57464d22-ad85-492d-b788-2ad694d07f55" providerId="ADAL" clId="{AAB6381D-881A-4533-ADFB-43B4E7519078}" dt="2022-05-31T21:40:48.124" v="1653"/>
          <ac:graphicFrameMkLst>
            <pc:docMk/>
            <pc:sldMk cId="1027494865" sldId="706"/>
            <ac:graphicFrameMk id="7" creationId="{546004FD-710B-4D5B-B6E5-AAE202D0E0DC}"/>
          </ac:graphicFrameMkLst>
        </pc:graphicFrameChg>
      </pc:sldChg>
      <pc:sldChg chg="modSp add mod modNotesTx">
        <pc:chgData name="Farmer, Caroline" userId="57464d22-ad85-492d-b788-2ad694d07f55" providerId="ADAL" clId="{AAB6381D-881A-4533-ADFB-43B4E7519078}" dt="2022-05-31T21:36:13.023" v="1639" actId="20577"/>
        <pc:sldMkLst>
          <pc:docMk/>
          <pc:sldMk cId="2434184345" sldId="707"/>
        </pc:sldMkLst>
        <pc:spChg chg="mod">
          <ac:chgData name="Farmer, Caroline" userId="57464d22-ad85-492d-b788-2ad694d07f55" providerId="ADAL" clId="{AAB6381D-881A-4533-ADFB-43B4E7519078}" dt="2022-05-31T19:59:15.566" v="1406"/>
          <ac:spMkLst>
            <pc:docMk/>
            <pc:sldMk cId="2434184345" sldId="707"/>
            <ac:spMk id="3" creationId="{A1301B8B-F979-454E-A88A-3BF0FBD93471}"/>
          </ac:spMkLst>
        </pc:spChg>
        <pc:spChg chg="mod">
          <ac:chgData name="Farmer, Caroline" userId="57464d22-ad85-492d-b788-2ad694d07f55" providerId="ADAL" clId="{AAB6381D-881A-4533-ADFB-43B4E7519078}" dt="2022-05-31T19:59:15.566" v="1406"/>
          <ac:spMkLst>
            <pc:docMk/>
            <pc:sldMk cId="2434184345" sldId="707"/>
            <ac:spMk id="4" creationId="{18213E93-5F6C-4188-A989-A03D1B2B61B1}"/>
          </ac:spMkLst>
        </pc:spChg>
        <pc:graphicFrameChg chg="modGraphic">
          <ac:chgData name="Farmer, Caroline" userId="57464d22-ad85-492d-b788-2ad694d07f55" providerId="ADAL" clId="{AAB6381D-881A-4533-ADFB-43B4E7519078}" dt="2022-05-31T21:36:13.023" v="1639" actId="20577"/>
          <ac:graphicFrameMkLst>
            <pc:docMk/>
            <pc:sldMk cId="2434184345" sldId="707"/>
            <ac:graphicFrameMk id="5" creationId="{79814A9D-D684-4A05-B967-C90CE39A98D1}"/>
          </ac:graphicFrameMkLst>
        </pc:graphicFrameChg>
      </pc:sldChg>
      <pc:sldChg chg="modSp add mod ord">
        <pc:chgData name="Farmer, Caroline" userId="57464d22-ad85-492d-b788-2ad694d07f55" providerId="ADAL" clId="{AAB6381D-881A-4533-ADFB-43B4E7519078}" dt="2022-05-31T21:35:27.252" v="1638" actId="207"/>
        <pc:sldMkLst>
          <pc:docMk/>
          <pc:sldMk cId="2823883634" sldId="708"/>
        </pc:sldMkLst>
        <pc:spChg chg="mod">
          <ac:chgData name="Farmer, Caroline" userId="57464d22-ad85-492d-b788-2ad694d07f55" providerId="ADAL" clId="{AAB6381D-881A-4533-ADFB-43B4E7519078}" dt="2022-05-31T19:59:15.566" v="1406"/>
          <ac:spMkLst>
            <pc:docMk/>
            <pc:sldMk cId="2823883634" sldId="708"/>
            <ac:spMk id="5" creationId="{E18CEE4A-48BC-4ACB-B6AE-0E4905F6DA33}"/>
          </ac:spMkLst>
        </pc:spChg>
        <pc:spChg chg="mod">
          <ac:chgData name="Farmer, Caroline" userId="57464d22-ad85-492d-b788-2ad694d07f55" providerId="ADAL" clId="{AAB6381D-881A-4533-ADFB-43B4E7519078}" dt="2022-05-31T11:54:30.006" v="967" actId="20577"/>
          <ac:spMkLst>
            <pc:docMk/>
            <pc:sldMk cId="2823883634" sldId="708"/>
            <ac:spMk id="6" creationId="{11D671DD-04BB-41A2-A297-658B54B26D42}"/>
          </ac:spMkLst>
        </pc:spChg>
        <pc:graphicFrameChg chg="modGraphic">
          <ac:chgData name="Farmer, Caroline" userId="57464d22-ad85-492d-b788-2ad694d07f55" providerId="ADAL" clId="{AAB6381D-881A-4533-ADFB-43B4E7519078}" dt="2022-05-31T21:35:27.252" v="1638" actId="207"/>
          <ac:graphicFrameMkLst>
            <pc:docMk/>
            <pc:sldMk cId="2823883634" sldId="708"/>
            <ac:graphicFrameMk id="7" creationId="{C12FE5FA-EE01-464D-8F4B-0F01B292BE49}"/>
          </ac:graphicFrameMkLst>
        </pc:graphicFrameChg>
      </pc:sldChg>
      <pc:sldChg chg="modSp add mod">
        <pc:chgData name="Farmer, Caroline" userId="57464d22-ad85-492d-b788-2ad694d07f55" providerId="ADAL" clId="{AAB6381D-881A-4533-ADFB-43B4E7519078}" dt="2022-05-31T19:59:15.566" v="1406"/>
        <pc:sldMkLst>
          <pc:docMk/>
          <pc:sldMk cId="3910358269" sldId="709"/>
        </pc:sldMkLst>
        <pc:spChg chg="mod">
          <ac:chgData name="Farmer, Caroline" userId="57464d22-ad85-492d-b788-2ad694d07f55" providerId="ADAL" clId="{AAB6381D-881A-4533-ADFB-43B4E7519078}" dt="2022-05-31T19:59:15.566" v="1406"/>
          <ac:spMkLst>
            <pc:docMk/>
            <pc:sldMk cId="3910358269" sldId="709"/>
            <ac:spMk id="5" creationId="{E18CEE4A-48BC-4ACB-B6AE-0E4905F6DA33}"/>
          </ac:spMkLst>
        </pc:spChg>
        <pc:spChg chg="mod">
          <ac:chgData name="Farmer, Caroline" userId="57464d22-ad85-492d-b788-2ad694d07f55" providerId="ADAL" clId="{AAB6381D-881A-4533-ADFB-43B4E7519078}" dt="2022-05-31T11:54:56.686" v="972" actId="20577"/>
          <ac:spMkLst>
            <pc:docMk/>
            <pc:sldMk cId="3910358269" sldId="709"/>
            <ac:spMk id="6" creationId="{11D671DD-04BB-41A2-A297-658B54B26D42}"/>
          </ac:spMkLst>
        </pc:spChg>
        <pc:graphicFrameChg chg="modGraphic">
          <ac:chgData name="Farmer, Caroline" userId="57464d22-ad85-492d-b788-2ad694d07f55" providerId="ADAL" clId="{AAB6381D-881A-4533-ADFB-43B4E7519078}" dt="2022-05-31T12:07:23.118" v="1084" actId="113"/>
          <ac:graphicFrameMkLst>
            <pc:docMk/>
            <pc:sldMk cId="3910358269" sldId="709"/>
            <ac:graphicFrameMk id="7" creationId="{C12FE5FA-EE01-464D-8F4B-0F01B292BE49}"/>
          </ac:graphicFrameMkLst>
        </pc:graphicFrameChg>
      </pc:sldChg>
      <pc:sldChg chg="addSp delSp modSp add mod">
        <pc:chgData name="Farmer, Caroline" userId="57464d22-ad85-492d-b788-2ad694d07f55" providerId="ADAL" clId="{AAB6381D-881A-4533-ADFB-43B4E7519078}" dt="2022-06-01T14:32:33.098" v="1746" actId="207"/>
        <pc:sldMkLst>
          <pc:docMk/>
          <pc:sldMk cId="3760050159" sldId="710"/>
        </pc:sldMkLst>
        <pc:spChg chg="mod">
          <ac:chgData name="Farmer, Caroline" userId="57464d22-ad85-492d-b788-2ad694d07f55" providerId="ADAL" clId="{AAB6381D-881A-4533-ADFB-43B4E7519078}" dt="2022-05-31T19:59:15.566" v="1406"/>
          <ac:spMkLst>
            <pc:docMk/>
            <pc:sldMk cId="3760050159" sldId="710"/>
            <ac:spMk id="5" creationId="{E18CEE4A-48BC-4ACB-B6AE-0E4905F6DA33}"/>
          </ac:spMkLst>
        </pc:spChg>
        <pc:spChg chg="mod">
          <ac:chgData name="Farmer, Caroline" userId="57464d22-ad85-492d-b788-2ad694d07f55" providerId="ADAL" clId="{AAB6381D-881A-4533-ADFB-43B4E7519078}" dt="2022-05-31T12:01:45.752" v="1039" actId="20577"/>
          <ac:spMkLst>
            <pc:docMk/>
            <pc:sldMk cId="3760050159" sldId="710"/>
            <ac:spMk id="6" creationId="{11D671DD-04BB-41A2-A297-658B54B26D42}"/>
          </ac:spMkLst>
        </pc:spChg>
        <pc:graphicFrameChg chg="mod modGraphic">
          <ac:chgData name="Farmer, Caroline" userId="57464d22-ad85-492d-b788-2ad694d07f55" providerId="ADAL" clId="{AAB6381D-881A-4533-ADFB-43B4E7519078}" dt="2022-06-01T14:32:33.098" v="1746" actId="207"/>
          <ac:graphicFrameMkLst>
            <pc:docMk/>
            <pc:sldMk cId="3760050159" sldId="710"/>
            <ac:graphicFrameMk id="7" creationId="{C12FE5FA-EE01-464D-8F4B-0F01B292BE49}"/>
          </ac:graphicFrameMkLst>
        </pc:graphicFrameChg>
        <pc:picChg chg="add del mod">
          <ac:chgData name="Farmer, Caroline" userId="57464d22-ad85-492d-b788-2ad694d07f55" providerId="ADAL" clId="{AAB6381D-881A-4533-ADFB-43B4E7519078}" dt="2022-05-31T12:14:59.023" v="1094"/>
          <ac:picMkLst>
            <pc:docMk/>
            <pc:sldMk cId="3760050159" sldId="710"/>
            <ac:picMk id="8" creationId="{A724388F-AF40-4DDF-9469-708107EA9307}"/>
          </ac:picMkLst>
        </pc:picChg>
        <pc:picChg chg="add del mod">
          <ac:chgData name="Farmer, Caroline" userId="57464d22-ad85-492d-b788-2ad694d07f55" providerId="ADAL" clId="{AAB6381D-881A-4533-ADFB-43B4E7519078}" dt="2022-05-31T12:15:21.858" v="1097" actId="478"/>
          <ac:picMkLst>
            <pc:docMk/>
            <pc:sldMk cId="3760050159" sldId="710"/>
            <ac:picMk id="9" creationId="{748A31DC-A991-4586-A42F-EE0E5BB6E0D5}"/>
          </ac:picMkLst>
        </pc:picChg>
      </pc:sldChg>
      <pc:sldChg chg="modSp add mod">
        <pc:chgData name="Farmer, Caroline" userId="57464d22-ad85-492d-b788-2ad694d07f55" providerId="ADAL" clId="{AAB6381D-881A-4533-ADFB-43B4E7519078}" dt="2022-05-31T19:59:15.566" v="1406"/>
        <pc:sldMkLst>
          <pc:docMk/>
          <pc:sldMk cId="206628177" sldId="711"/>
        </pc:sldMkLst>
        <pc:spChg chg="mod">
          <ac:chgData name="Farmer, Caroline" userId="57464d22-ad85-492d-b788-2ad694d07f55" providerId="ADAL" clId="{AAB6381D-881A-4533-ADFB-43B4E7519078}" dt="2022-05-31T19:59:15.566" v="1406"/>
          <ac:spMkLst>
            <pc:docMk/>
            <pc:sldMk cId="206628177" sldId="711"/>
            <ac:spMk id="5" creationId="{E18CEE4A-48BC-4ACB-B6AE-0E4905F6DA33}"/>
          </ac:spMkLst>
        </pc:spChg>
        <pc:spChg chg="mod">
          <ac:chgData name="Farmer, Caroline" userId="57464d22-ad85-492d-b788-2ad694d07f55" providerId="ADAL" clId="{AAB6381D-881A-4533-ADFB-43B4E7519078}" dt="2022-05-31T12:01:57.537" v="1047" actId="20577"/>
          <ac:spMkLst>
            <pc:docMk/>
            <pc:sldMk cId="206628177" sldId="711"/>
            <ac:spMk id="6" creationId="{11D671DD-04BB-41A2-A297-658B54B26D42}"/>
          </ac:spMkLst>
        </pc:spChg>
        <pc:graphicFrameChg chg="mod modGraphic">
          <ac:chgData name="Farmer, Caroline" userId="57464d22-ad85-492d-b788-2ad694d07f55" providerId="ADAL" clId="{AAB6381D-881A-4533-ADFB-43B4E7519078}" dt="2022-05-31T19:36:10.845" v="1220" actId="1076"/>
          <ac:graphicFrameMkLst>
            <pc:docMk/>
            <pc:sldMk cId="206628177" sldId="711"/>
            <ac:graphicFrameMk id="7" creationId="{C12FE5FA-EE01-464D-8F4B-0F01B292BE49}"/>
          </ac:graphicFrameMkLst>
        </pc:graphicFrameChg>
      </pc:sldChg>
      <pc:sldChg chg="modSp add">
        <pc:chgData name="Farmer, Caroline" userId="57464d22-ad85-492d-b788-2ad694d07f55" providerId="ADAL" clId="{AAB6381D-881A-4533-ADFB-43B4E7519078}" dt="2022-05-31T19:59:15.566" v="1406"/>
        <pc:sldMkLst>
          <pc:docMk/>
          <pc:sldMk cId="1922176462" sldId="712"/>
        </pc:sldMkLst>
        <pc:spChg chg="mod">
          <ac:chgData name="Farmer, Caroline" userId="57464d22-ad85-492d-b788-2ad694d07f55" providerId="ADAL" clId="{AAB6381D-881A-4533-ADFB-43B4E7519078}" dt="2022-05-31T19:59:15.566" v="1406"/>
          <ac:spMkLst>
            <pc:docMk/>
            <pc:sldMk cId="1922176462" sldId="712"/>
            <ac:spMk id="2" creationId="{62C10CE0-826D-4AD2-BFF1-00C251BEBBFE}"/>
          </ac:spMkLst>
        </pc:spChg>
        <pc:spChg chg="mod">
          <ac:chgData name="Farmer, Caroline" userId="57464d22-ad85-492d-b788-2ad694d07f55" providerId="ADAL" clId="{AAB6381D-881A-4533-ADFB-43B4E7519078}" dt="2022-05-31T19:59:15.566" v="1406"/>
          <ac:spMkLst>
            <pc:docMk/>
            <pc:sldMk cId="1922176462" sldId="712"/>
            <ac:spMk id="3" creationId="{6DD2E50F-9699-416D-BCBA-68E3F723B0BF}"/>
          </ac:spMkLst>
        </pc:spChg>
        <pc:spChg chg="mod">
          <ac:chgData name="Farmer, Caroline" userId="57464d22-ad85-492d-b788-2ad694d07f55" providerId="ADAL" clId="{AAB6381D-881A-4533-ADFB-43B4E7519078}" dt="2022-05-31T19:59:15.566" v="1406"/>
          <ac:spMkLst>
            <pc:docMk/>
            <pc:sldMk cId="1922176462" sldId="712"/>
            <ac:spMk id="5" creationId="{0C02BA77-F7AE-4BD4-AA7E-DDACBB3D3057}"/>
          </ac:spMkLst>
        </pc:spChg>
      </pc:sldChg>
      <pc:sldChg chg="delSp modSp add del mod delAnim">
        <pc:chgData name="Farmer, Caroline" userId="57464d22-ad85-492d-b788-2ad694d07f55" providerId="ADAL" clId="{AAB6381D-881A-4533-ADFB-43B4E7519078}" dt="2022-05-31T19:32:47.887" v="1167" actId="47"/>
        <pc:sldMkLst>
          <pc:docMk/>
          <pc:sldMk cId="3737184023" sldId="713"/>
        </pc:sldMkLst>
        <pc:spChg chg="mod">
          <ac:chgData name="Farmer, Caroline" userId="57464d22-ad85-492d-b788-2ad694d07f55" providerId="ADAL" clId="{AAB6381D-881A-4533-ADFB-43B4E7519078}" dt="2022-05-31T12:18:08.013" v="1105"/>
          <ac:spMkLst>
            <pc:docMk/>
            <pc:sldMk cId="3737184023" sldId="713"/>
            <ac:spMk id="5" creationId="{E18CEE4A-48BC-4ACB-B6AE-0E4905F6DA33}"/>
          </ac:spMkLst>
        </pc:spChg>
        <pc:graphicFrameChg chg="del">
          <ac:chgData name="Farmer, Caroline" userId="57464d22-ad85-492d-b788-2ad694d07f55" providerId="ADAL" clId="{AAB6381D-881A-4533-ADFB-43B4E7519078}" dt="2022-05-31T12:15:28.144" v="1098" actId="478"/>
          <ac:graphicFrameMkLst>
            <pc:docMk/>
            <pc:sldMk cId="3737184023" sldId="713"/>
            <ac:graphicFrameMk id="7" creationId="{C12FE5FA-EE01-464D-8F4B-0F01B292BE49}"/>
          </ac:graphicFrameMkLst>
        </pc:graphicFrameChg>
        <pc:picChg chg="del mod">
          <ac:chgData name="Farmer, Caroline" userId="57464d22-ad85-492d-b788-2ad694d07f55" providerId="ADAL" clId="{AAB6381D-881A-4533-ADFB-43B4E7519078}" dt="2022-05-31T12:19:28.274" v="1106" actId="478"/>
          <ac:picMkLst>
            <pc:docMk/>
            <pc:sldMk cId="3737184023" sldId="713"/>
            <ac:picMk id="9" creationId="{748A31DC-A991-4586-A42F-EE0E5BB6E0D5}"/>
          </ac:picMkLst>
        </pc:picChg>
      </pc:sldChg>
      <pc:sldChg chg="modSp add">
        <pc:chgData name="Farmer, Caroline" userId="57464d22-ad85-492d-b788-2ad694d07f55" providerId="ADAL" clId="{AAB6381D-881A-4533-ADFB-43B4E7519078}" dt="2022-05-31T19:59:15.566" v="1406"/>
        <pc:sldMkLst>
          <pc:docMk/>
          <pc:sldMk cId="1601939995" sldId="714"/>
        </pc:sldMkLst>
        <pc:spChg chg="mod">
          <ac:chgData name="Farmer, Caroline" userId="57464d22-ad85-492d-b788-2ad694d07f55" providerId="ADAL" clId="{AAB6381D-881A-4533-ADFB-43B4E7519078}" dt="2022-05-31T19:59:15.566" v="1406"/>
          <ac:spMkLst>
            <pc:docMk/>
            <pc:sldMk cId="1601939995" sldId="714"/>
            <ac:spMk id="5" creationId="{8C8B7565-360B-4E0E-8CEC-97ADED15605E}"/>
          </ac:spMkLst>
        </pc:spChg>
        <pc:spChg chg="mod">
          <ac:chgData name="Farmer, Caroline" userId="57464d22-ad85-492d-b788-2ad694d07f55" providerId="ADAL" clId="{AAB6381D-881A-4533-ADFB-43B4E7519078}" dt="2022-05-31T19:59:15.566" v="1406"/>
          <ac:spMkLst>
            <pc:docMk/>
            <pc:sldMk cId="1601939995" sldId="714"/>
            <ac:spMk id="8" creationId="{53A28ECA-EBEB-4283-A052-1E672439698C}"/>
          </ac:spMkLst>
        </pc:spChg>
      </pc:sldChg>
      <pc:sldChg chg="modSp add del mod modNotesTx">
        <pc:chgData name="Farmer, Caroline" userId="57464d22-ad85-492d-b788-2ad694d07f55" providerId="ADAL" clId="{AAB6381D-881A-4533-ADFB-43B4E7519078}" dt="2022-06-01T14:28:33.898" v="1740" actId="2696"/>
        <pc:sldMkLst>
          <pc:docMk/>
          <pc:sldMk cId="2654368643" sldId="715"/>
        </pc:sldMkLst>
        <pc:spChg chg="mod">
          <ac:chgData name="Farmer, Caroline" userId="57464d22-ad85-492d-b788-2ad694d07f55" providerId="ADAL" clId="{AAB6381D-881A-4533-ADFB-43B4E7519078}" dt="2022-06-01T14:28:13.681" v="1736" actId="21"/>
          <ac:spMkLst>
            <pc:docMk/>
            <pc:sldMk cId="2654368643" sldId="715"/>
            <ac:spMk id="2" creationId="{365852BD-83F4-43B8-977C-BFEC1203C3D7}"/>
          </ac:spMkLst>
        </pc:spChg>
        <pc:spChg chg="mod">
          <ac:chgData name="Farmer, Caroline" userId="57464d22-ad85-492d-b788-2ad694d07f55" providerId="ADAL" clId="{AAB6381D-881A-4533-ADFB-43B4E7519078}" dt="2022-05-31T19:59:15.566" v="1406"/>
          <ac:spMkLst>
            <pc:docMk/>
            <pc:sldMk cId="2654368643" sldId="715"/>
            <ac:spMk id="5" creationId="{F2BE588C-E98E-42F4-BA1B-EDCB2868AC8B}"/>
          </ac:spMkLst>
        </pc:spChg>
      </pc:sldChg>
      <pc:sldChg chg="modSp add del mod">
        <pc:chgData name="Farmer, Caroline" userId="57464d22-ad85-492d-b788-2ad694d07f55" providerId="ADAL" clId="{AAB6381D-881A-4533-ADFB-43B4E7519078}" dt="2022-05-31T19:59:15.566" v="1406"/>
        <pc:sldMkLst>
          <pc:docMk/>
          <pc:sldMk cId="312975635" sldId="716"/>
        </pc:sldMkLst>
        <pc:spChg chg="mod">
          <ac:chgData name="Farmer, Caroline" userId="57464d22-ad85-492d-b788-2ad694d07f55" providerId="ADAL" clId="{AAB6381D-881A-4533-ADFB-43B4E7519078}" dt="2022-05-31T19:59:15.566" v="1406"/>
          <ac:spMkLst>
            <pc:docMk/>
            <pc:sldMk cId="312975635" sldId="716"/>
            <ac:spMk id="5" creationId="{E18CEE4A-48BC-4ACB-B6AE-0E4905F6DA33}"/>
          </ac:spMkLst>
        </pc:spChg>
        <pc:graphicFrameChg chg="modGraphic">
          <ac:chgData name="Farmer, Caroline" userId="57464d22-ad85-492d-b788-2ad694d07f55" providerId="ADAL" clId="{AAB6381D-881A-4533-ADFB-43B4E7519078}" dt="2022-05-31T19:42:00.277" v="1247" actId="207"/>
          <ac:graphicFrameMkLst>
            <pc:docMk/>
            <pc:sldMk cId="312975635" sldId="716"/>
            <ac:graphicFrameMk id="7" creationId="{C12FE5FA-EE01-464D-8F4B-0F01B292BE49}"/>
          </ac:graphicFrameMkLst>
        </pc:graphicFrameChg>
      </pc:sldChg>
      <pc:sldChg chg="addSp delSp modSp new mod">
        <pc:chgData name="Farmer, Caroline" userId="57464d22-ad85-492d-b788-2ad694d07f55" providerId="ADAL" clId="{AAB6381D-881A-4533-ADFB-43B4E7519078}" dt="2022-05-31T20:07:48.416" v="1475" actId="20577"/>
        <pc:sldMkLst>
          <pc:docMk/>
          <pc:sldMk cId="3640078895" sldId="717"/>
        </pc:sldMkLst>
        <pc:spChg chg="del mod">
          <ac:chgData name="Farmer, Caroline" userId="57464d22-ad85-492d-b788-2ad694d07f55" providerId="ADAL" clId="{AAB6381D-881A-4533-ADFB-43B4E7519078}" dt="2022-05-31T20:04:09.257" v="1441" actId="478"/>
          <ac:spMkLst>
            <pc:docMk/>
            <pc:sldMk cId="3640078895" sldId="717"/>
            <ac:spMk id="2" creationId="{BF82751A-95FB-4DEF-AE03-07830B5CCBE0}"/>
          </ac:spMkLst>
        </pc:spChg>
        <pc:spChg chg="mod">
          <ac:chgData name="Farmer, Caroline" userId="57464d22-ad85-492d-b788-2ad694d07f55" providerId="ADAL" clId="{AAB6381D-881A-4533-ADFB-43B4E7519078}" dt="2022-05-31T19:59:15.566" v="1406"/>
          <ac:spMkLst>
            <pc:docMk/>
            <pc:sldMk cId="3640078895" sldId="717"/>
            <ac:spMk id="3" creationId="{140D3642-DAFB-4C84-9625-D03ABF68205B}"/>
          </ac:spMkLst>
        </pc:spChg>
        <pc:spChg chg="mod">
          <ac:chgData name="Farmer, Caroline" userId="57464d22-ad85-492d-b788-2ad694d07f55" providerId="ADAL" clId="{AAB6381D-881A-4533-ADFB-43B4E7519078}" dt="2022-05-31T19:59:15.566" v="1406"/>
          <ac:spMkLst>
            <pc:docMk/>
            <pc:sldMk cId="3640078895" sldId="717"/>
            <ac:spMk id="4" creationId="{4BE10B11-014B-447D-AED6-9B4CBEF037D4}"/>
          </ac:spMkLst>
        </pc:spChg>
        <pc:spChg chg="mod">
          <ac:chgData name="Farmer, Caroline" userId="57464d22-ad85-492d-b788-2ad694d07f55" providerId="ADAL" clId="{AAB6381D-881A-4533-ADFB-43B4E7519078}" dt="2022-05-31T20:07:48.416" v="1475" actId="20577"/>
          <ac:spMkLst>
            <pc:docMk/>
            <pc:sldMk cId="3640078895" sldId="717"/>
            <ac:spMk id="5" creationId="{DC3B07EF-6FB9-4ED6-838F-744C37997301}"/>
          </ac:spMkLst>
        </pc:spChg>
        <pc:spChg chg="add del mod">
          <ac:chgData name="Farmer, Caroline" userId="57464d22-ad85-492d-b788-2ad694d07f55" providerId="ADAL" clId="{AAB6381D-881A-4533-ADFB-43B4E7519078}" dt="2022-05-31T20:04:12.196" v="1442" actId="478"/>
          <ac:spMkLst>
            <pc:docMk/>
            <pc:sldMk cId="3640078895" sldId="717"/>
            <ac:spMk id="8" creationId="{E3E3C96B-3AC1-451E-903F-C3F7B11A8A40}"/>
          </ac:spMkLst>
        </pc:spChg>
        <pc:graphicFrameChg chg="add mod modGraphic">
          <ac:chgData name="Farmer, Caroline" userId="57464d22-ad85-492d-b788-2ad694d07f55" providerId="ADAL" clId="{AAB6381D-881A-4533-ADFB-43B4E7519078}" dt="2022-05-31T20:07:18.486" v="1472" actId="207"/>
          <ac:graphicFrameMkLst>
            <pc:docMk/>
            <pc:sldMk cId="3640078895" sldId="717"/>
            <ac:graphicFrameMk id="6" creationId="{7199D015-BDD4-47FA-B71A-84D85466E1B5}"/>
          </ac:graphicFrameMkLst>
        </pc:graphicFrameChg>
      </pc:sldChg>
      <pc:sldChg chg="addSp delSp modSp new mod">
        <pc:chgData name="Farmer, Caroline" userId="57464d22-ad85-492d-b788-2ad694d07f55" providerId="ADAL" clId="{AAB6381D-881A-4533-ADFB-43B4E7519078}" dt="2022-05-31T20:09:55.488" v="1502" actId="113"/>
        <pc:sldMkLst>
          <pc:docMk/>
          <pc:sldMk cId="1351382042" sldId="718"/>
        </pc:sldMkLst>
        <pc:spChg chg="del">
          <ac:chgData name="Farmer, Caroline" userId="57464d22-ad85-492d-b788-2ad694d07f55" providerId="ADAL" clId="{AAB6381D-881A-4533-ADFB-43B4E7519078}" dt="2022-05-31T19:45:53.372" v="1263"/>
          <ac:spMkLst>
            <pc:docMk/>
            <pc:sldMk cId="1351382042" sldId="718"/>
            <ac:spMk id="2" creationId="{E76C1D3B-A865-4E5F-931F-ACC104CE587D}"/>
          </ac:spMkLst>
        </pc:spChg>
        <pc:spChg chg="mod">
          <ac:chgData name="Farmer, Caroline" userId="57464d22-ad85-492d-b788-2ad694d07f55" providerId="ADAL" clId="{AAB6381D-881A-4533-ADFB-43B4E7519078}" dt="2022-05-31T19:59:15.566" v="1406"/>
          <ac:spMkLst>
            <pc:docMk/>
            <pc:sldMk cId="1351382042" sldId="718"/>
            <ac:spMk id="3" creationId="{80215021-ACAC-40A2-9D26-E08618830ACC}"/>
          </ac:spMkLst>
        </pc:spChg>
        <pc:spChg chg="mod">
          <ac:chgData name="Farmer, Caroline" userId="57464d22-ad85-492d-b788-2ad694d07f55" providerId="ADAL" clId="{AAB6381D-881A-4533-ADFB-43B4E7519078}" dt="2022-05-31T19:59:15.566" v="1406"/>
          <ac:spMkLst>
            <pc:docMk/>
            <pc:sldMk cId="1351382042" sldId="718"/>
            <ac:spMk id="4" creationId="{EFDA7A0B-500C-4157-BCF5-DB358D240071}"/>
          </ac:spMkLst>
        </pc:spChg>
        <pc:spChg chg="mod">
          <ac:chgData name="Farmer, Caroline" userId="57464d22-ad85-492d-b788-2ad694d07f55" providerId="ADAL" clId="{AAB6381D-881A-4533-ADFB-43B4E7519078}" dt="2022-05-31T19:59:15.566" v="1406"/>
          <ac:spMkLst>
            <pc:docMk/>
            <pc:sldMk cId="1351382042" sldId="718"/>
            <ac:spMk id="5" creationId="{FA0A7566-640B-4F75-91C0-CFEB8CCC7336}"/>
          </ac:spMkLst>
        </pc:spChg>
        <pc:graphicFrameChg chg="add mod modGraphic">
          <ac:chgData name="Farmer, Caroline" userId="57464d22-ad85-492d-b788-2ad694d07f55" providerId="ADAL" clId="{AAB6381D-881A-4533-ADFB-43B4E7519078}" dt="2022-05-31T20:09:55.488" v="1502" actId="113"/>
          <ac:graphicFrameMkLst>
            <pc:docMk/>
            <pc:sldMk cId="1351382042" sldId="718"/>
            <ac:graphicFrameMk id="6" creationId="{FE63F745-CCBB-4440-AB83-B0C7080583B2}"/>
          </ac:graphicFrameMkLst>
        </pc:graphicFrameChg>
      </pc:sldChg>
      <pc:sldChg chg="addSp delSp modSp new del mod">
        <pc:chgData name="Farmer, Caroline" userId="57464d22-ad85-492d-b788-2ad694d07f55" providerId="ADAL" clId="{AAB6381D-881A-4533-ADFB-43B4E7519078}" dt="2022-05-31T20:01:32.278" v="1419" actId="47"/>
        <pc:sldMkLst>
          <pc:docMk/>
          <pc:sldMk cId="3390862792" sldId="719"/>
        </pc:sldMkLst>
        <pc:spChg chg="mod">
          <ac:chgData name="Farmer, Caroline" userId="57464d22-ad85-492d-b788-2ad694d07f55" providerId="ADAL" clId="{AAB6381D-881A-4533-ADFB-43B4E7519078}" dt="2022-05-31T20:00:24.860" v="1411" actId="21"/>
          <ac:spMkLst>
            <pc:docMk/>
            <pc:sldMk cId="3390862792" sldId="719"/>
            <ac:spMk id="2" creationId="{70A8EF06-8BA0-4344-8F94-C4A450ADBB62}"/>
          </ac:spMkLst>
        </pc:spChg>
        <pc:spChg chg="del mod">
          <ac:chgData name="Farmer, Caroline" userId="57464d22-ad85-492d-b788-2ad694d07f55" providerId="ADAL" clId="{AAB6381D-881A-4533-ADFB-43B4E7519078}" dt="2022-05-31T19:58:08.566" v="1401" actId="478"/>
          <ac:spMkLst>
            <pc:docMk/>
            <pc:sldMk cId="3390862792" sldId="719"/>
            <ac:spMk id="3" creationId="{CE8A09B1-6B4F-44E8-BC7B-04C06AD7CF30}"/>
          </ac:spMkLst>
        </pc:spChg>
        <pc:spChg chg="mod">
          <ac:chgData name="Farmer, Caroline" userId="57464d22-ad85-492d-b788-2ad694d07f55" providerId="ADAL" clId="{AAB6381D-881A-4533-ADFB-43B4E7519078}" dt="2022-05-31T19:59:15.566" v="1406"/>
          <ac:spMkLst>
            <pc:docMk/>
            <pc:sldMk cId="3390862792" sldId="719"/>
            <ac:spMk id="4" creationId="{516DF236-04A4-466E-A0EF-734DC143FA56}"/>
          </ac:spMkLst>
        </pc:spChg>
        <pc:spChg chg="mod">
          <ac:chgData name="Farmer, Caroline" userId="57464d22-ad85-492d-b788-2ad694d07f55" providerId="ADAL" clId="{AAB6381D-881A-4533-ADFB-43B4E7519078}" dt="2022-05-31T19:59:15.566" v="1406"/>
          <ac:spMkLst>
            <pc:docMk/>
            <pc:sldMk cId="3390862792" sldId="719"/>
            <ac:spMk id="5" creationId="{7A3E173E-0AEC-458D-898D-9B0409B5EE7F}"/>
          </ac:spMkLst>
        </pc:spChg>
        <pc:spChg chg="add del mod">
          <ac:chgData name="Farmer, Caroline" userId="57464d22-ad85-492d-b788-2ad694d07f55" providerId="ADAL" clId="{AAB6381D-881A-4533-ADFB-43B4E7519078}" dt="2022-05-31T19:58:17.764" v="1402" actId="478"/>
          <ac:spMkLst>
            <pc:docMk/>
            <pc:sldMk cId="3390862792" sldId="719"/>
            <ac:spMk id="8" creationId="{E25711C7-DC2D-447E-A358-2844C3392A5F}"/>
          </ac:spMkLst>
        </pc:spChg>
        <pc:graphicFrameChg chg="add mod modGraphic">
          <ac:chgData name="Farmer, Caroline" userId="57464d22-ad85-492d-b788-2ad694d07f55" providerId="ADAL" clId="{AAB6381D-881A-4533-ADFB-43B4E7519078}" dt="2022-05-31T20:00:06.107" v="1410"/>
          <ac:graphicFrameMkLst>
            <pc:docMk/>
            <pc:sldMk cId="3390862792" sldId="719"/>
            <ac:graphicFrameMk id="6" creationId="{A6649C21-9DBA-45D7-AB17-C1A4A48EC53A}"/>
          </ac:graphicFrameMkLst>
        </pc:graphicFrameChg>
      </pc:sldChg>
      <pc:sldChg chg="addSp delSp modSp new mod">
        <pc:chgData name="Farmer, Caroline" userId="57464d22-ad85-492d-b788-2ad694d07f55" providerId="ADAL" clId="{AAB6381D-881A-4533-ADFB-43B4E7519078}" dt="2022-05-31T20:10:34.578" v="1504" actId="478"/>
        <pc:sldMkLst>
          <pc:docMk/>
          <pc:sldMk cId="2082165052" sldId="720"/>
        </pc:sldMkLst>
        <pc:spChg chg="mod">
          <ac:chgData name="Farmer, Caroline" userId="57464d22-ad85-492d-b788-2ad694d07f55" providerId="ADAL" clId="{AAB6381D-881A-4533-ADFB-43B4E7519078}" dt="2022-05-31T20:10:29.879" v="1503" actId="207"/>
          <ac:spMkLst>
            <pc:docMk/>
            <pc:sldMk cId="2082165052" sldId="720"/>
            <ac:spMk id="2" creationId="{0D0B5303-AACD-4203-A7A0-96D1A5589951}"/>
          </ac:spMkLst>
        </pc:spChg>
        <pc:spChg chg="del">
          <ac:chgData name="Farmer, Caroline" userId="57464d22-ad85-492d-b788-2ad694d07f55" providerId="ADAL" clId="{AAB6381D-881A-4533-ADFB-43B4E7519078}" dt="2022-05-31T20:10:34.578" v="1504" actId="478"/>
          <ac:spMkLst>
            <pc:docMk/>
            <pc:sldMk cId="2082165052" sldId="720"/>
            <ac:spMk id="3" creationId="{9C6F32FA-4038-4FA8-B09D-F2C51836727B}"/>
          </ac:spMkLst>
        </pc:spChg>
        <pc:graphicFrameChg chg="add mod">
          <ac:chgData name="Farmer, Caroline" userId="57464d22-ad85-492d-b788-2ad694d07f55" providerId="ADAL" clId="{AAB6381D-881A-4533-ADFB-43B4E7519078}" dt="2022-05-31T20:01:20.998" v="1418" actId="1076"/>
          <ac:graphicFrameMkLst>
            <pc:docMk/>
            <pc:sldMk cId="2082165052" sldId="720"/>
            <ac:graphicFrameMk id="6" creationId="{FE9CE998-A5E8-4DF3-9252-C8A42AB406DB}"/>
          </ac:graphicFrameMkLst>
        </pc:graphicFrameChg>
      </pc:sldChg>
      <pc:sldChg chg="modSp add mod ord">
        <pc:chgData name="Farmer, Caroline" userId="57464d22-ad85-492d-b788-2ad694d07f55" providerId="ADAL" clId="{AAB6381D-881A-4533-ADFB-43B4E7519078}" dt="2022-05-31T20:19:02.893" v="1637" actId="20577"/>
        <pc:sldMkLst>
          <pc:docMk/>
          <pc:sldMk cId="51599113" sldId="721"/>
        </pc:sldMkLst>
        <pc:spChg chg="mod">
          <ac:chgData name="Farmer, Caroline" userId="57464d22-ad85-492d-b788-2ad694d07f55" providerId="ADAL" clId="{AAB6381D-881A-4533-ADFB-43B4E7519078}" dt="2022-05-31T20:19:02.893" v="1637" actId="20577"/>
          <ac:spMkLst>
            <pc:docMk/>
            <pc:sldMk cId="51599113" sldId="721"/>
            <ac:spMk id="2" creationId="{62C10CE0-826D-4AD2-BFF1-00C251BEBBFE}"/>
          </ac:spMkLst>
        </pc:spChg>
      </pc:sldChg>
      <pc:sldChg chg="modSp add mod">
        <pc:chgData name="Farmer, Caroline" userId="57464d22-ad85-492d-b788-2ad694d07f55" providerId="ADAL" clId="{AAB6381D-881A-4533-ADFB-43B4E7519078}" dt="2022-05-31T20:17:21.021" v="1626" actId="20577"/>
        <pc:sldMkLst>
          <pc:docMk/>
          <pc:sldMk cId="350383833" sldId="722"/>
        </pc:sldMkLst>
        <pc:spChg chg="mod">
          <ac:chgData name="Farmer, Caroline" userId="57464d22-ad85-492d-b788-2ad694d07f55" providerId="ADAL" clId="{AAB6381D-881A-4533-ADFB-43B4E7519078}" dt="2022-05-31T20:17:21.021" v="1626" actId="20577"/>
          <ac:spMkLst>
            <pc:docMk/>
            <pc:sldMk cId="350383833" sldId="722"/>
            <ac:spMk id="2" creationId="{62C10CE0-826D-4AD2-BFF1-00C251BEBBFE}"/>
          </ac:spMkLst>
        </pc:spChg>
      </pc:sldChg>
    </pc:docChg>
  </pc:docChgLst>
  <pc:docChgLst>
    <pc:chgData name="Dixon, Sandy" userId="S::sandy.dixon@ncdps.gov::2efafa9e-feca-43ec-b3c2-797d922691fe" providerId="AD" clId="Web-{258C1A4A-AD80-23DB-FE47-C6A57ACEB556}"/>
    <pc:docChg chg="modSld">
      <pc:chgData name="Dixon, Sandy" userId="S::sandy.dixon@ncdps.gov::2efafa9e-feca-43ec-b3c2-797d922691fe" providerId="AD" clId="Web-{258C1A4A-AD80-23DB-FE47-C6A57ACEB556}" dt="2022-06-01T13:22:12.085" v="17"/>
      <pc:docMkLst>
        <pc:docMk/>
      </pc:docMkLst>
      <pc:sldChg chg="modSp">
        <pc:chgData name="Dixon, Sandy" userId="S::sandy.dixon@ncdps.gov::2efafa9e-feca-43ec-b3c2-797d922691fe" providerId="AD" clId="Web-{258C1A4A-AD80-23DB-FE47-C6A57ACEB556}" dt="2022-06-01T13:22:12.085" v="17"/>
        <pc:sldMkLst>
          <pc:docMk/>
          <pc:sldMk cId="3662740559" sldId="701"/>
        </pc:sldMkLst>
        <pc:graphicFrameChg chg="mod modGraphic">
          <ac:chgData name="Dixon, Sandy" userId="S::sandy.dixon@ncdps.gov::2efafa9e-feca-43ec-b3c2-797d922691fe" providerId="AD" clId="Web-{258C1A4A-AD80-23DB-FE47-C6A57ACEB556}" dt="2022-06-01T13:22:12.085" v="17"/>
          <ac:graphicFrameMkLst>
            <pc:docMk/>
            <pc:sldMk cId="3662740559" sldId="701"/>
            <ac:graphicFrameMk id="12" creationId="{8E89E9B8-1627-43E8-89A6-F6B371F3C737}"/>
          </ac:graphicFrameMkLst>
        </pc:graphicFrameChg>
      </pc:sldChg>
      <pc:sldChg chg="modSp">
        <pc:chgData name="Dixon, Sandy" userId="S::sandy.dixon@ncdps.gov::2efafa9e-feca-43ec-b3c2-797d922691fe" providerId="AD" clId="Web-{258C1A4A-AD80-23DB-FE47-C6A57ACEB556}" dt="2022-06-01T13:06:36.667" v="3"/>
        <pc:sldMkLst>
          <pc:docMk/>
          <pc:sldMk cId="3760050159" sldId="710"/>
        </pc:sldMkLst>
        <pc:graphicFrameChg chg="mod modGraphic">
          <ac:chgData name="Dixon, Sandy" userId="S::sandy.dixon@ncdps.gov::2efafa9e-feca-43ec-b3c2-797d922691fe" providerId="AD" clId="Web-{258C1A4A-AD80-23DB-FE47-C6A57ACEB556}" dt="2022-06-01T13:06:36.667" v="3"/>
          <ac:graphicFrameMkLst>
            <pc:docMk/>
            <pc:sldMk cId="3760050159" sldId="710"/>
            <ac:graphicFrameMk id="7" creationId="{C12FE5FA-EE01-464D-8F4B-0F01B292BE49}"/>
          </ac:graphicFrameMkLst>
        </pc:graphicFrameChg>
      </pc:sldChg>
      <pc:sldChg chg="modSp">
        <pc:chgData name="Dixon, Sandy" userId="S::sandy.dixon@ncdps.gov::2efafa9e-feca-43ec-b3c2-797d922691fe" providerId="AD" clId="Web-{258C1A4A-AD80-23DB-FE47-C6A57ACEB556}" dt="2022-06-01T13:16:30.674" v="9"/>
        <pc:sldMkLst>
          <pc:docMk/>
          <pc:sldMk cId="206628177" sldId="711"/>
        </pc:sldMkLst>
        <pc:graphicFrameChg chg="mod modGraphic">
          <ac:chgData name="Dixon, Sandy" userId="S::sandy.dixon@ncdps.gov::2efafa9e-feca-43ec-b3c2-797d922691fe" providerId="AD" clId="Web-{258C1A4A-AD80-23DB-FE47-C6A57ACEB556}" dt="2022-06-01T13:16:30.674" v="9"/>
          <ac:graphicFrameMkLst>
            <pc:docMk/>
            <pc:sldMk cId="206628177" sldId="711"/>
            <ac:graphicFrameMk id="7" creationId="{C12FE5FA-EE01-464D-8F4B-0F01B292BE49}"/>
          </ac:graphicFrameMkLst>
        </pc:graphicFrameChg>
      </pc:sldChg>
      <pc:sldChg chg="modSp">
        <pc:chgData name="Dixon, Sandy" userId="S::sandy.dixon@ncdps.gov::2efafa9e-feca-43ec-b3c2-797d922691fe" providerId="AD" clId="Web-{258C1A4A-AD80-23DB-FE47-C6A57ACEB556}" dt="2022-06-01T13:08:59.044" v="5"/>
        <pc:sldMkLst>
          <pc:docMk/>
          <pc:sldMk cId="1601939995" sldId="714"/>
        </pc:sldMkLst>
        <pc:graphicFrameChg chg="mod modGraphic">
          <ac:chgData name="Dixon, Sandy" userId="S::sandy.dixon@ncdps.gov::2efafa9e-feca-43ec-b3c2-797d922691fe" providerId="AD" clId="Web-{258C1A4A-AD80-23DB-FE47-C6A57ACEB556}" dt="2022-06-01T13:08:59.044" v="5"/>
          <ac:graphicFrameMkLst>
            <pc:docMk/>
            <pc:sldMk cId="1601939995" sldId="714"/>
            <ac:graphicFrameMk id="7" creationId="{313B73C7-E7BA-47DE-8B1C-478D0773D6EC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5D17D0E-FF6E-49E9-9400-34E6380413DC}" type="doc">
      <dgm:prSet loTypeId="urn:microsoft.com/office/officeart/2005/8/layout/process4" loCatId="list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38C72DC-04A4-4435-A86B-ADE2187BA19D}">
      <dgm:prSet phldrT="[Text]"/>
      <dgm:spPr/>
      <dgm:t>
        <a:bodyPr/>
        <a:lstStyle/>
        <a:p>
          <a:r>
            <a:rPr lang="en-US"/>
            <a:t>To improve the quality of life for the citizens of the state;</a:t>
          </a:r>
        </a:p>
      </dgm:t>
    </dgm:pt>
    <dgm:pt modelId="{F6A1CF54-C370-4651-8AB5-BF79D7641684}" type="parTrans" cxnId="{2E8DBB0A-2E92-4DB0-832F-4A83BF9E5A24}">
      <dgm:prSet/>
      <dgm:spPr/>
      <dgm:t>
        <a:bodyPr/>
        <a:lstStyle/>
        <a:p>
          <a:endParaRPr lang="en-US"/>
        </a:p>
      </dgm:t>
    </dgm:pt>
    <dgm:pt modelId="{FA1C15FA-1E40-433A-AFE4-11AB7C422A4A}" type="sibTrans" cxnId="{2E8DBB0A-2E92-4DB0-832F-4A83BF9E5A24}">
      <dgm:prSet/>
      <dgm:spPr/>
      <dgm:t>
        <a:bodyPr/>
        <a:lstStyle/>
        <a:p>
          <a:endParaRPr lang="en-US"/>
        </a:p>
      </dgm:t>
    </dgm:pt>
    <dgm:pt modelId="{3912A338-5206-4582-8DFE-AF5E5CF0D383}">
      <dgm:prSet phldrT="[Text]"/>
      <dgm:spPr/>
      <dgm:t>
        <a:bodyPr/>
        <a:lstStyle/>
        <a:p>
          <a:r>
            <a:rPr lang="en-US"/>
            <a:t>To enhance public safety, and; </a:t>
          </a:r>
        </a:p>
      </dgm:t>
    </dgm:pt>
    <dgm:pt modelId="{6F9BDBFE-FB23-4564-A577-79DF7CC520F0}" type="parTrans" cxnId="{22A711ED-AFF2-47D8-BE93-F8F0A0022037}">
      <dgm:prSet/>
      <dgm:spPr/>
      <dgm:t>
        <a:bodyPr/>
        <a:lstStyle/>
        <a:p>
          <a:endParaRPr lang="en-US"/>
        </a:p>
      </dgm:t>
    </dgm:pt>
    <dgm:pt modelId="{C1F20BAA-6000-4107-92CD-C7FDEDCAAA46}" type="sibTrans" cxnId="{22A711ED-AFF2-47D8-BE93-F8F0A0022037}">
      <dgm:prSet/>
      <dgm:spPr/>
      <dgm:t>
        <a:bodyPr/>
        <a:lstStyle/>
        <a:p>
          <a:endParaRPr lang="en-US"/>
        </a:p>
      </dgm:t>
    </dgm:pt>
    <dgm:pt modelId="{695D2F0A-F8F3-4EB7-955C-F04637F858AE}">
      <dgm:prSet phldrT="[Text]"/>
      <dgm:spPr/>
      <dgm:t>
        <a:bodyPr/>
        <a:lstStyle/>
        <a:p>
          <a:r>
            <a:rPr lang="en-US"/>
            <a:t>To reduce and prevent crime by improving the criminal justice system.</a:t>
          </a:r>
        </a:p>
      </dgm:t>
    </dgm:pt>
    <dgm:pt modelId="{BEDB0042-3F3F-4733-829C-286E8A453213}" type="parTrans" cxnId="{260428B9-A1CD-4A38-A4B9-D900E70EE9B0}">
      <dgm:prSet/>
      <dgm:spPr/>
      <dgm:t>
        <a:bodyPr/>
        <a:lstStyle/>
        <a:p>
          <a:endParaRPr lang="en-US"/>
        </a:p>
      </dgm:t>
    </dgm:pt>
    <dgm:pt modelId="{6137D77B-0171-4EBC-A1C7-55E285304347}" type="sibTrans" cxnId="{260428B9-A1CD-4A38-A4B9-D900E70EE9B0}">
      <dgm:prSet/>
      <dgm:spPr/>
      <dgm:t>
        <a:bodyPr/>
        <a:lstStyle/>
        <a:p>
          <a:endParaRPr lang="en-US"/>
        </a:p>
      </dgm:t>
    </dgm:pt>
    <dgm:pt modelId="{4BD20D81-0297-4289-9464-625946788FF6}" type="pres">
      <dgm:prSet presAssocID="{45D17D0E-FF6E-49E9-9400-34E6380413DC}" presName="Name0" presStyleCnt="0">
        <dgm:presLayoutVars>
          <dgm:dir/>
          <dgm:animLvl val="lvl"/>
          <dgm:resizeHandles val="exact"/>
        </dgm:presLayoutVars>
      </dgm:prSet>
      <dgm:spPr/>
    </dgm:pt>
    <dgm:pt modelId="{6AD32426-D9CB-4509-8A2F-C3A8A197AD36}" type="pres">
      <dgm:prSet presAssocID="{695D2F0A-F8F3-4EB7-955C-F04637F858AE}" presName="boxAndChildren" presStyleCnt="0"/>
      <dgm:spPr/>
    </dgm:pt>
    <dgm:pt modelId="{60867FBC-941D-411B-8932-D489F58260D6}" type="pres">
      <dgm:prSet presAssocID="{695D2F0A-F8F3-4EB7-955C-F04637F858AE}" presName="parentTextBox" presStyleLbl="node1" presStyleIdx="0" presStyleCnt="3"/>
      <dgm:spPr/>
    </dgm:pt>
    <dgm:pt modelId="{9AB86A61-9ADB-4E7D-A0C2-C5CB33A9C1CE}" type="pres">
      <dgm:prSet presAssocID="{C1F20BAA-6000-4107-92CD-C7FDEDCAAA46}" presName="sp" presStyleCnt="0"/>
      <dgm:spPr/>
    </dgm:pt>
    <dgm:pt modelId="{99372C58-7864-49C0-8BA4-47C6BC9230CD}" type="pres">
      <dgm:prSet presAssocID="{3912A338-5206-4582-8DFE-AF5E5CF0D383}" presName="arrowAndChildren" presStyleCnt="0"/>
      <dgm:spPr/>
    </dgm:pt>
    <dgm:pt modelId="{CA3A08B8-8569-4E9E-8A59-EA45A61A2C6E}" type="pres">
      <dgm:prSet presAssocID="{3912A338-5206-4582-8DFE-AF5E5CF0D383}" presName="parentTextArrow" presStyleLbl="node1" presStyleIdx="1" presStyleCnt="3"/>
      <dgm:spPr/>
    </dgm:pt>
    <dgm:pt modelId="{98829F99-27E6-4E6E-AA83-911FC3E3D1AF}" type="pres">
      <dgm:prSet presAssocID="{FA1C15FA-1E40-433A-AFE4-11AB7C422A4A}" presName="sp" presStyleCnt="0"/>
      <dgm:spPr/>
    </dgm:pt>
    <dgm:pt modelId="{3BDB232D-6F16-4931-A2BB-B8AB09295390}" type="pres">
      <dgm:prSet presAssocID="{B38C72DC-04A4-4435-A86B-ADE2187BA19D}" presName="arrowAndChildren" presStyleCnt="0"/>
      <dgm:spPr/>
    </dgm:pt>
    <dgm:pt modelId="{85400B6B-E932-485E-9CF3-1B1E72E260B8}" type="pres">
      <dgm:prSet presAssocID="{B38C72DC-04A4-4435-A86B-ADE2187BA19D}" presName="parentTextArrow" presStyleLbl="node1" presStyleIdx="2" presStyleCnt="3"/>
      <dgm:spPr/>
    </dgm:pt>
  </dgm:ptLst>
  <dgm:cxnLst>
    <dgm:cxn modelId="{2E8DBB0A-2E92-4DB0-832F-4A83BF9E5A24}" srcId="{45D17D0E-FF6E-49E9-9400-34E6380413DC}" destId="{B38C72DC-04A4-4435-A86B-ADE2187BA19D}" srcOrd="0" destOrd="0" parTransId="{F6A1CF54-C370-4651-8AB5-BF79D7641684}" sibTransId="{FA1C15FA-1E40-433A-AFE4-11AB7C422A4A}"/>
    <dgm:cxn modelId="{2EE16943-64F6-4844-BD01-A9757F6B6641}" type="presOf" srcId="{695D2F0A-F8F3-4EB7-955C-F04637F858AE}" destId="{60867FBC-941D-411B-8932-D489F58260D6}" srcOrd="0" destOrd="0" presId="urn:microsoft.com/office/officeart/2005/8/layout/process4"/>
    <dgm:cxn modelId="{B81CF265-A7E2-47BD-9D42-52F9C13971B9}" type="presOf" srcId="{3912A338-5206-4582-8DFE-AF5E5CF0D383}" destId="{CA3A08B8-8569-4E9E-8A59-EA45A61A2C6E}" srcOrd="0" destOrd="0" presId="urn:microsoft.com/office/officeart/2005/8/layout/process4"/>
    <dgm:cxn modelId="{E8990C75-47B5-41D4-95DF-795C8C3FFA14}" type="presOf" srcId="{B38C72DC-04A4-4435-A86B-ADE2187BA19D}" destId="{85400B6B-E932-485E-9CF3-1B1E72E260B8}" srcOrd="0" destOrd="0" presId="urn:microsoft.com/office/officeart/2005/8/layout/process4"/>
    <dgm:cxn modelId="{8AAC5587-FAD7-45E3-916F-9C0F49E2B39D}" type="presOf" srcId="{45D17D0E-FF6E-49E9-9400-34E6380413DC}" destId="{4BD20D81-0297-4289-9464-625946788FF6}" srcOrd="0" destOrd="0" presId="urn:microsoft.com/office/officeart/2005/8/layout/process4"/>
    <dgm:cxn modelId="{260428B9-A1CD-4A38-A4B9-D900E70EE9B0}" srcId="{45D17D0E-FF6E-49E9-9400-34E6380413DC}" destId="{695D2F0A-F8F3-4EB7-955C-F04637F858AE}" srcOrd="2" destOrd="0" parTransId="{BEDB0042-3F3F-4733-829C-286E8A453213}" sibTransId="{6137D77B-0171-4EBC-A1C7-55E285304347}"/>
    <dgm:cxn modelId="{22A711ED-AFF2-47D8-BE93-F8F0A0022037}" srcId="{45D17D0E-FF6E-49E9-9400-34E6380413DC}" destId="{3912A338-5206-4582-8DFE-AF5E5CF0D383}" srcOrd="1" destOrd="0" parTransId="{6F9BDBFE-FB23-4564-A577-79DF7CC520F0}" sibTransId="{C1F20BAA-6000-4107-92CD-C7FDEDCAAA46}"/>
    <dgm:cxn modelId="{DC0B53C2-DB40-4ED2-BF0B-B80803901305}" type="presParOf" srcId="{4BD20D81-0297-4289-9464-625946788FF6}" destId="{6AD32426-D9CB-4509-8A2F-C3A8A197AD36}" srcOrd="0" destOrd="0" presId="urn:microsoft.com/office/officeart/2005/8/layout/process4"/>
    <dgm:cxn modelId="{D9B49449-253B-4A53-A2ED-E09C4F9F3980}" type="presParOf" srcId="{6AD32426-D9CB-4509-8A2F-C3A8A197AD36}" destId="{60867FBC-941D-411B-8932-D489F58260D6}" srcOrd="0" destOrd="0" presId="urn:microsoft.com/office/officeart/2005/8/layout/process4"/>
    <dgm:cxn modelId="{AEDED87F-CB6C-4EFB-B73C-AE34F4D45E59}" type="presParOf" srcId="{4BD20D81-0297-4289-9464-625946788FF6}" destId="{9AB86A61-9ADB-4E7D-A0C2-C5CB33A9C1CE}" srcOrd="1" destOrd="0" presId="urn:microsoft.com/office/officeart/2005/8/layout/process4"/>
    <dgm:cxn modelId="{81DEBB5D-8D52-48C1-AEB5-CE36C8B4F3B6}" type="presParOf" srcId="{4BD20D81-0297-4289-9464-625946788FF6}" destId="{99372C58-7864-49C0-8BA4-47C6BC9230CD}" srcOrd="2" destOrd="0" presId="urn:microsoft.com/office/officeart/2005/8/layout/process4"/>
    <dgm:cxn modelId="{8AB18B0D-1F5A-429A-A493-E953CFFAE8D5}" type="presParOf" srcId="{99372C58-7864-49C0-8BA4-47C6BC9230CD}" destId="{CA3A08B8-8569-4E9E-8A59-EA45A61A2C6E}" srcOrd="0" destOrd="0" presId="urn:microsoft.com/office/officeart/2005/8/layout/process4"/>
    <dgm:cxn modelId="{0F7B1BEB-F482-4C32-A04D-CD4827667219}" type="presParOf" srcId="{4BD20D81-0297-4289-9464-625946788FF6}" destId="{98829F99-27E6-4E6E-AA83-911FC3E3D1AF}" srcOrd="3" destOrd="0" presId="urn:microsoft.com/office/officeart/2005/8/layout/process4"/>
    <dgm:cxn modelId="{F723C1C4-F88C-4C6E-92FF-9ABFD9ACB5C4}" type="presParOf" srcId="{4BD20D81-0297-4289-9464-625946788FF6}" destId="{3BDB232D-6F16-4931-A2BB-B8AB09295390}" srcOrd="4" destOrd="0" presId="urn:microsoft.com/office/officeart/2005/8/layout/process4"/>
    <dgm:cxn modelId="{4C46D427-9F84-42EE-8144-3B7ABBAC3899}" type="presParOf" srcId="{3BDB232D-6F16-4931-A2BB-B8AB09295390}" destId="{85400B6B-E932-485E-9CF3-1B1E72E260B8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0CA7F6C-332A-470B-9CDA-125E9D1B887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B0F2C49-9617-41EA-9492-E8C864FAD706}">
      <dgm:prSet phldrT="[Text]" custT="1"/>
      <dgm:spPr/>
      <dgm:t>
        <a:bodyPr/>
        <a:lstStyle/>
        <a:p>
          <a:r>
            <a:rPr lang="en-US" sz="3600"/>
            <a:t>New data system</a:t>
          </a:r>
        </a:p>
      </dgm:t>
    </dgm:pt>
    <dgm:pt modelId="{AABB8529-398B-44C6-96F0-52C43AF85219}" type="parTrans" cxnId="{7AA1AA0D-48A9-413A-8F8C-B6BCCA83A780}">
      <dgm:prSet/>
      <dgm:spPr/>
      <dgm:t>
        <a:bodyPr/>
        <a:lstStyle/>
        <a:p>
          <a:endParaRPr lang="en-US"/>
        </a:p>
      </dgm:t>
    </dgm:pt>
    <dgm:pt modelId="{21FE963D-5E4A-4981-9253-D3C6CFE003CA}" type="sibTrans" cxnId="{7AA1AA0D-48A9-413A-8F8C-B6BCCA83A780}">
      <dgm:prSet/>
      <dgm:spPr/>
      <dgm:t>
        <a:bodyPr/>
        <a:lstStyle/>
        <a:p>
          <a:endParaRPr lang="en-US"/>
        </a:p>
      </dgm:t>
    </dgm:pt>
    <dgm:pt modelId="{FFBBE58F-A0C7-4521-A7AD-A6E6B86805DE}">
      <dgm:prSet phldrT="[Text]" custT="1"/>
      <dgm:spPr/>
      <dgm:t>
        <a:bodyPr/>
        <a:lstStyle/>
        <a:p>
          <a:r>
            <a:rPr lang="en-US" sz="3600"/>
            <a:t>Committee recommendations</a:t>
          </a:r>
        </a:p>
      </dgm:t>
    </dgm:pt>
    <dgm:pt modelId="{DFDE2CD8-6262-4BC3-876E-2E35C466EBCF}" type="parTrans" cxnId="{B585329F-BD40-4709-835A-4C263BE86B6C}">
      <dgm:prSet/>
      <dgm:spPr/>
      <dgm:t>
        <a:bodyPr/>
        <a:lstStyle/>
        <a:p>
          <a:endParaRPr lang="en-US"/>
        </a:p>
      </dgm:t>
    </dgm:pt>
    <dgm:pt modelId="{ACFF1FD8-0737-4C55-8D9D-CAF66AE32DF6}" type="sibTrans" cxnId="{B585329F-BD40-4709-835A-4C263BE86B6C}">
      <dgm:prSet/>
      <dgm:spPr/>
      <dgm:t>
        <a:bodyPr/>
        <a:lstStyle/>
        <a:p>
          <a:endParaRPr lang="en-US"/>
        </a:p>
      </dgm:t>
    </dgm:pt>
    <dgm:pt modelId="{12B1DAA7-F15D-44CE-AD35-48D029C807FD}">
      <dgm:prSet phldrT="[Text]" custT="1"/>
      <dgm:spPr/>
      <dgm:t>
        <a:bodyPr/>
        <a:lstStyle/>
        <a:p>
          <a:r>
            <a:rPr lang="en-US" sz="3600"/>
            <a:t>GCC communication</a:t>
          </a:r>
        </a:p>
      </dgm:t>
    </dgm:pt>
    <dgm:pt modelId="{3CB339DC-BDEF-4C1E-B576-77010AD31FCF}" type="parTrans" cxnId="{340FFF09-9935-437C-AED8-9155E63B4AB4}">
      <dgm:prSet/>
      <dgm:spPr/>
      <dgm:t>
        <a:bodyPr/>
        <a:lstStyle/>
        <a:p>
          <a:endParaRPr lang="en-US"/>
        </a:p>
      </dgm:t>
    </dgm:pt>
    <dgm:pt modelId="{598733CF-083F-4C3B-A353-79EFC9A82056}" type="sibTrans" cxnId="{340FFF09-9935-437C-AED8-9155E63B4AB4}">
      <dgm:prSet/>
      <dgm:spPr/>
      <dgm:t>
        <a:bodyPr/>
        <a:lstStyle/>
        <a:p>
          <a:endParaRPr lang="en-US"/>
        </a:p>
      </dgm:t>
    </dgm:pt>
    <dgm:pt modelId="{5546F562-EA93-48F7-B017-76702D66DADE}">
      <dgm:prSet phldrT="[Text]" custT="1"/>
      <dgm:spPr/>
      <dgm:t>
        <a:bodyPr/>
        <a:lstStyle/>
        <a:p>
          <a:r>
            <a:rPr lang="en-US" sz="3600"/>
            <a:t>Increased grant cycles	</a:t>
          </a:r>
        </a:p>
      </dgm:t>
    </dgm:pt>
    <dgm:pt modelId="{AC32D424-0A4F-4432-9945-37428BDBE9AF}" type="parTrans" cxnId="{78F30815-CED7-49F6-86ED-B7CBB04F3DC3}">
      <dgm:prSet/>
      <dgm:spPr/>
      <dgm:t>
        <a:bodyPr/>
        <a:lstStyle/>
        <a:p>
          <a:endParaRPr lang="en-US"/>
        </a:p>
      </dgm:t>
    </dgm:pt>
    <dgm:pt modelId="{11F13933-2FA8-4821-9377-F7AC0F12D66F}" type="sibTrans" cxnId="{78F30815-CED7-49F6-86ED-B7CBB04F3DC3}">
      <dgm:prSet/>
      <dgm:spPr/>
      <dgm:t>
        <a:bodyPr/>
        <a:lstStyle/>
        <a:p>
          <a:endParaRPr lang="en-US"/>
        </a:p>
      </dgm:t>
    </dgm:pt>
    <dgm:pt modelId="{275D9A4D-2B74-465F-97D6-EF4226560B3E}" type="pres">
      <dgm:prSet presAssocID="{E0CA7F6C-332A-470B-9CDA-125E9D1B8872}" presName="linear" presStyleCnt="0">
        <dgm:presLayoutVars>
          <dgm:dir/>
          <dgm:animLvl val="lvl"/>
          <dgm:resizeHandles val="exact"/>
        </dgm:presLayoutVars>
      </dgm:prSet>
      <dgm:spPr/>
    </dgm:pt>
    <dgm:pt modelId="{62A3B6ED-7FC7-4E3B-923E-C4E911578550}" type="pres">
      <dgm:prSet presAssocID="{FB0F2C49-9617-41EA-9492-E8C864FAD706}" presName="parentLin" presStyleCnt="0"/>
      <dgm:spPr/>
    </dgm:pt>
    <dgm:pt modelId="{F365F917-42C6-4467-97B8-35A46751346E}" type="pres">
      <dgm:prSet presAssocID="{FB0F2C49-9617-41EA-9492-E8C864FAD706}" presName="parentLeftMargin" presStyleLbl="node1" presStyleIdx="0" presStyleCnt="4"/>
      <dgm:spPr/>
    </dgm:pt>
    <dgm:pt modelId="{4261EEEF-FE9B-46B3-BD16-82AED1B4213E}" type="pres">
      <dgm:prSet presAssocID="{FB0F2C49-9617-41EA-9492-E8C864FAD706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FE20F1AA-83C4-4065-8D99-DBEC57716760}" type="pres">
      <dgm:prSet presAssocID="{FB0F2C49-9617-41EA-9492-E8C864FAD706}" presName="negativeSpace" presStyleCnt="0"/>
      <dgm:spPr/>
    </dgm:pt>
    <dgm:pt modelId="{F048F355-5430-464B-BE54-3D7B7F683D0C}" type="pres">
      <dgm:prSet presAssocID="{FB0F2C49-9617-41EA-9492-E8C864FAD706}" presName="childText" presStyleLbl="conFgAcc1" presStyleIdx="0" presStyleCnt="4">
        <dgm:presLayoutVars>
          <dgm:bulletEnabled val="1"/>
        </dgm:presLayoutVars>
      </dgm:prSet>
      <dgm:spPr/>
    </dgm:pt>
    <dgm:pt modelId="{0954538E-8969-475A-BA0A-CE7FDA53D131}" type="pres">
      <dgm:prSet presAssocID="{21FE963D-5E4A-4981-9253-D3C6CFE003CA}" presName="spaceBetweenRectangles" presStyleCnt="0"/>
      <dgm:spPr/>
    </dgm:pt>
    <dgm:pt modelId="{C5D6A8A1-D76E-49F4-9C16-1EEE87D42A34}" type="pres">
      <dgm:prSet presAssocID="{5546F562-EA93-48F7-B017-76702D66DADE}" presName="parentLin" presStyleCnt="0"/>
      <dgm:spPr/>
    </dgm:pt>
    <dgm:pt modelId="{C80DC9F4-E9F3-4A1A-9368-E7DC511C8C10}" type="pres">
      <dgm:prSet presAssocID="{5546F562-EA93-48F7-B017-76702D66DADE}" presName="parentLeftMargin" presStyleLbl="node1" presStyleIdx="0" presStyleCnt="4"/>
      <dgm:spPr/>
    </dgm:pt>
    <dgm:pt modelId="{0D1F6A32-3E18-4A99-BE26-1FE274A1514D}" type="pres">
      <dgm:prSet presAssocID="{5546F562-EA93-48F7-B017-76702D66DADE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2F97FD94-A600-4805-9E32-C213C5D3ECDA}" type="pres">
      <dgm:prSet presAssocID="{5546F562-EA93-48F7-B017-76702D66DADE}" presName="negativeSpace" presStyleCnt="0"/>
      <dgm:spPr/>
    </dgm:pt>
    <dgm:pt modelId="{B2E423E5-FE02-477A-B504-E6AF2B24323C}" type="pres">
      <dgm:prSet presAssocID="{5546F562-EA93-48F7-B017-76702D66DADE}" presName="childText" presStyleLbl="conFgAcc1" presStyleIdx="1" presStyleCnt="4">
        <dgm:presLayoutVars>
          <dgm:bulletEnabled val="1"/>
        </dgm:presLayoutVars>
      </dgm:prSet>
      <dgm:spPr/>
    </dgm:pt>
    <dgm:pt modelId="{7BFFF94E-7E7B-4BC6-95CD-869F885F3CFC}" type="pres">
      <dgm:prSet presAssocID="{11F13933-2FA8-4821-9377-F7AC0F12D66F}" presName="spaceBetweenRectangles" presStyleCnt="0"/>
      <dgm:spPr/>
    </dgm:pt>
    <dgm:pt modelId="{441F094D-2A80-474E-ACF2-E5BB26ABF99A}" type="pres">
      <dgm:prSet presAssocID="{12B1DAA7-F15D-44CE-AD35-48D029C807FD}" presName="parentLin" presStyleCnt="0"/>
      <dgm:spPr/>
    </dgm:pt>
    <dgm:pt modelId="{7D2771DD-1D5E-46A6-84AA-90E6F2BAB317}" type="pres">
      <dgm:prSet presAssocID="{12B1DAA7-F15D-44CE-AD35-48D029C807FD}" presName="parentLeftMargin" presStyleLbl="node1" presStyleIdx="1" presStyleCnt="4"/>
      <dgm:spPr/>
    </dgm:pt>
    <dgm:pt modelId="{08BEAFCC-52A2-4C50-9994-E6CF6FE885C5}" type="pres">
      <dgm:prSet presAssocID="{12B1DAA7-F15D-44CE-AD35-48D029C807FD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D794571C-E488-4C7D-857B-58FBCE82BD30}" type="pres">
      <dgm:prSet presAssocID="{12B1DAA7-F15D-44CE-AD35-48D029C807FD}" presName="negativeSpace" presStyleCnt="0"/>
      <dgm:spPr/>
    </dgm:pt>
    <dgm:pt modelId="{4D74A001-4B5C-4A63-9AB1-5D1A20B81F4A}" type="pres">
      <dgm:prSet presAssocID="{12B1DAA7-F15D-44CE-AD35-48D029C807FD}" presName="childText" presStyleLbl="conFgAcc1" presStyleIdx="2" presStyleCnt="4">
        <dgm:presLayoutVars>
          <dgm:bulletEnabled val="1"/>
        </dgm:presLayoutVars>
      </dgm:prSet>
      <dgm:spPr/>
    </dgm:pt>
    <dgm:pt modelId="{D10E1E76-762C-4855-B18A-100C963E790A}" type="pres">
      <dgm:prSet presAssocID="{598733CF-083F-4C3B-A353-79EFC9A82056}" presName="spaceBetweenRectangles" presStyleCnt="0"/>
      <dgm:spPr/>
    </dgm:pt>
    <dgm:pt modelId="{A6F3CB59-0A04-4A58-A7C9-14E239C69AA0}" type="pres">
      <dgm:prSet presAssocID="{FFBBE58F-A0C7-4521-A7AD-A6E6B86805DE}" presName="parentLin" presStyleCnt="0"/>
      <dgm:spPr/>
    </dgm:pt>
    <dgm:pt modelId="{1FC1D892-9440-46CA-A4CB-0A9891517747}" type="pres">
      <dgm:prSet presAssocID="{FFBBE58F-A0C7-4521-A7AD-A6E6B86805DE}" presName="parentLeftMargin" presStyleLbl="node1" presStyleIdx="2" presStyleCnt="4"/>
      <dgm:spPr/>
    </dgm:pt>
    <dgm:pt modelId="{ECD7E59E-7023-42C9-8332-E7B67CDB5075}" type="pres">
      <dgm:prSet presAssocID="{FFBBE58F-A0C7-4521-A7AD-A6E6B86805DE}" presName="parentText" presStyleLbl="node1" presStyleIdx="3" presStyleCnt="4" custScaleY="132079">
        <dgm:presLayoutVars>
          <dgm:chMax val="0"/>
          <dgm:bulletEnabled val="1"/>
        </dgm:presLayoutVars>
      </dgm:prSet>
      <dgm:spPr/>
    </dgm:pt>
    <dgm:pt modelId="{1014A9BA-7F4B-420A-B049-666BB3F7ECE8}" type="pres">
      <dgm:prSet presAssocID="{FFBBE58F-A0C7-4521-A7AD-A6E6B86805DE}" presName="negativeSpace" presStyleCnt="0"/>
      <dgm:spPr/>
    </dgm:pt>
    <dgm:pt modelId="{59CA2016-2E51-430B-BA55-AFF17DCDC349}" type="pres">
      <dgm:prSet presAssocID="{FFBBE58F-A0C7-4521-A7AD-A6E6B86805DE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340FFF09-9935-437C-AED8-9155E63B4AB4}" srcId="{E0CA7F6C-332A-470B-9CDA-125E9D1B8872}" destId="{12B1DAA7-F15D-44CE-AD35-48D029C807FD}" srcOrd="2" destOrd="0" parTransId="{3CB339DC-BDEF-4C1E-B576-77010AD31FCF}" sibTransId="{598733CF-083F-4C3B-A353-79EFC9A82056}"/>
    <dgm:cxn modelId="{7AA1AA0D-48A9-413A-8F8C-B6BCCA83A780}" srcId="{E0CA7F6C-332A-470B-9CDA-125E9D1B8872}" destId="{FB0F2C49-9617-41EA-9492-E8C864FAD706}" srcOrd="0" destOrd="0" parTransId="{AABB8529-398B-44C6-96F0-52C43AF85219}" sibTransId="{21FE963D-5E4A-4981-9253-D3C6CFE003CA}"/>
    <dgm:cxn modelId="{78F30815-CED7-49F6-86ED-B7CBB04F3DC3}" srcId="{E0CA7F6C-332A-470B-9CDA-125E9D1B8872}" destId="{5546F562-EA93-48F7-B017-76702D66DADE}" srcOrd="1" destOrd="0" parTransId="{AC32D424-0A4F-4432-9945-37428BDBE9AF}" sibTransId="{11F13933-2FA8-4821-9377-F7AC0F12D66F}"/>
    <dgm:cxn modelId="{699DC43A-BC0A-47B6-9340-8B8C8C7D0953}" type="presOf" srcId="{FB0F2C49-9617-41EA-9492-E8C864FAD706}" destId="{F365F917-42C6-4467-97B8-35A46751346E}" srcOrd="0" destOrd="0" presId="urn:microsoft.com/office/officeart/2005/8/layout/list1"/>
    <dgm:cxn modelId="{7F916265-9157-4207-8B32-D49B114D07F4}" type="presOf" srcId="{5546F562-EA93-48F7-B017-76702D66DADE}" destId="{0D1F6A32-3E18-4A99-BE26-1FE274A1514D}" srcOrd="1" destOrd="0" presId="urn:microsoft.com/office/officeart/2005/8/layout/list1"/>
    <dgm:cxn modelId="{76ECA969-4AF8-4552-908A-1CD3CF9910C2}" type="presOf" srcId="{12B1DAA7-F15D-44CE-AD35-48D029C807FD}" destId="{08BEAFCC-52A2-4C50-9994-E6CF6FE885C5}" srcOrd="1" destOrd="0" presId="urn:microsoft.com/office/officeart/2005/8/layout/list1"/>
    <dgm:cxn modelId="{B12E337A-DF94-49C8-A20C-E25F3C4788B2}" type="presOf" srcId="{FFBBE58F-A0C7-4521-A7AD-A6E6B86805DE}" destId="{1FC1D892-9440-46CA-A4CB-0A9891517747}" srcOrd="0" destOrd="0" presId="urn:microsoft.com/office/officeart/2005/8/layout/list1"/>
    <dgm:cxn modelId="{FED5B87D-E165-4BF2-B6D0-454E4513679E}" type="presOf" srcId="{E0CA7F6C-332A-470B-9CDA-125E9D1B8872}" destId="{275D9A4D-2B74-465F-97D6-EF4226560B3E}" srcOrd="0" destOrd="0" presId="urn:microsoft.com/office/officeart/2005/8/layout/list1"/>
    <dgm:cxn modelId="{8583659E-1FA1-47BD-B2EE-5A6DBB9F99D1}" type="presOf" srcId="{12B1DAA7-F15D-44CE-AD35-48D029C807FD}" destId="{7D2771DD-1D5E-46A6-84AA-90E6F2BAB317}" srcOrd="0" destOrd="0" presId="urn:microsoft.com/office/officeart/2005/8/layout/list1"/>
    <dgm:cxn modelId="{B585329F-BD40-4709-835A-4C263BE86B6C}" srcId="{E0CA7F6C-332A-470B-9CDA-125E9D1B8872}" destId="{FFBBE58F-A0C7-4521-A7AD-A6E6B86805DE}" srcOrd="3" destOrd="0" parTransId="{DFDE2CD8-6262-4BC3-876E-2E35C466EBCF}" sibTransId="{ACFF1FD8-0737-4C55-8D9D-CAF66AE32DF6}"/>
    <dgm:cxn modelId="{2B684BA7-1302-461D-90A9-DB7482D2A3C7}" type="presOf" srcId="{5546F562-EA93-48F7-B017-76702D66DADE}" destId="{C80DC9F4-E9F3-4A1A-9368-E7DC511C8C10}" srcOrd="0" destOrd="0" presId="urn:microsoft.com/office/officeart/2005/8/layout/list1"/>
    <dgm:cxn modelId="{A329DBA9-4582-4C42-9381-2993FA6396F2}" type="presOf" srcId="{FFBBE58F-A0C7-4521-A7AD-A6E6B86805DE}" destId="{ECD7E59E-7023-42C9-8332-E7B67CDB5075}" srcOrd="1" destOrd="0" presId="urn:microsoft.com/office/officeart/2005/8/layout/list1"/>
    <dgm:cxn modelId="{824A31B8-9F23-475A-90FF-909CD89D26B6}" type="presOf" srcId="{FB0F2C49-9617-41EA-9492-E8C864FAD706}" destId="{4261EEEF-FE9B-46B3-BD16-82AED1B4213E}" srcOrd="1" destOrd="0" presId="urn:microsoft.com/office/officeart/2005/8/layout/list1"/>
    <dgm:cxn modelId="{F00ADAE0-4BBA-420C-8D20-7147E480C011}" type="presParOf" srcId="{275D9A4D-2B74-465F-97D6-EF4226560B3E}" destId="{62A3B6ED-7FC7-4E3B-923E-C4E911578550}" srcOrd="0" destOrd="0" presId="urn:microsoft.com/office/officeart/2005/8/layout/list1"/>
    <dgm:cxn modelId="{17166378-F964-47ED-B4A7-239FEBAD40C1}" type="presParOf" srcId="{62A3B6ED-7FC7-4E3B-923E-C4E911578550}" destId="{F365F917-42C6-4467-97B8-35A46751346E}" srcOrd="0" destOrd="0" presId="urn:microsoft.com/office/officeart/2005/8/layout/list1"/>
    <dgm:cxn modelId="{E0064C3B-F130-4068-87A8-DE54179C49E1}" type="presParOf" srcId="{62A3B6ED-7FC7-4E3B-923E-C4E911578550}" destId="{4261EEEF-FE9B-46B3-BD16-82AED1B4213E}" srcOrd="1" destOrd="0" presId="urn:microsoft.com/office/officeart/2005/8/layout/list1"/>
    <dgm:cxn modelId="{00C31DB0-5630-4DAB-A3FA-4DFD59BACFE2}" type="presParOf" srcId="{275D9A4D-2B74-465F-97D6-EF4226560B3E}" destId="{FE20F1AA-83C4-4065-8D99-DBEC57716760}" srcOrd="1" destOrd="0" presId="urn:microsoft.com/office/officeart/2005/8/layout/list1"/>
    <dgm:cxn modelId="{D64719F6-ADFE-4F8E-9DE7-0D04EFCFB27D}" type="presParOf" srcId="{275D9A4D-2B74-465F-97D6-EF4226560B3E}" destId="{F048F355-5430-464B-BE54-3D7B7F683D0C}" srcOrd="2" destOrd="0" presId="urn:microsoft.com/office/officeart/2005/8/layout/list1"/>
    <dgm:cxn modelId="{DB0C2F5B-324C-47C2-A4A2-D6D051F3E092}" type="presParOf" srcId="{275D9A4D-2B74-465F-97D6-EF4226560B3E}" destId="{0954538E-8969-475A-BA0A-CE7FDA53D131}" srcOrd="3" destOrd="0" presId="urn:microsoft.com/office/officeart/2005/8/layout/list1"/>
    <dgm:cxn modelId="{245936BA-324A-4613-804A-988CA93AE577}" type="presParOf" srcId="{275D9A4D-2B74-465F-97D6-EF4226560B3E}" destId="{C5D6A8A1-D76E-49F4-9C16-1EEE87D42A34}" srcOrd="4" destOrd="0" presId="urn:microsoft.com/office/officeart/2005/8/layout/list1"/>
    <dgm:cxn modelId="{1DB55E79-7B03-4AA0-B218-65A8F1BF2ADF}" type="presParOf" srcId="{C5D6A8A1-D76E-49F4-9C16-1EEE87D42A34}" destId="{C80DC9F4-E9F3-4A1A-9368-E7DC511C8C10}" srcOrd="0" destOrd="0" presId="urn:microsoft.com/office/officeart/2005/8/layout/list1"/>
    <dgm:cxn modelId="{22614E51-A528-403F-8B1A-BB715787D50D}" type="presParOf" srcId="{C5D6A8A1-D76E-49F4-9C16-1EEE87D42A34}" destId="{0D1F6A32-3E18-4A99-BE26-1FE274A1514D}" srcOrd="1" destOrd="0" presId="urn:microsoft.com/office/officeart/2005/8/layout/list1"/>
    <dgm:cxn modelId="{B36E3715-C3B7-4160-AB54-BB74EE5F78F9}" type="presParOf" srcId="{275D9A4D-2B74-465F-97D6-EF4226560B3E}" destId="{2F97FD94-A600-4805-9E32-C213C5D3ECDA}" srcOrd="5" destOrd="0" presId="urn:microsoft.com/office/officeart/2005/8/layout/list1"/>
    <dgm:cxn modelId="{A40A2D37-D901-42C0-B942-720F9ED47BEE}" type="presParOf" srcId="{275D9A4D-2B74-465F-97D6-EF4226560B3E}" destId="{B2E423E5-FE02-477A-B504-E6AF2B24323C}" srcOrd="6" destOrd="0" presId="urn:microsoft.com/office/officeart/2005/8/layout/list1"/>
    <dgm:cxn modelId="{CE7A2163-1392-495E-B08C-D5247F2522C7}" type="presParOf" srcId="{275D9A4D-2B74-465F-97D6-EF4226560B3E}" destId="{7BFFF94E-7E7B-4BC6-95CD-869F885F3CFC}" srcOrd="7" destOrd="0" presId="urn:microsoft.com/office/officeart/2005/8/layout/list1"/>
    <dgm:cxn modelId="{D3A66263-9247-482F-A320-CFE07DAB933E}" type="presParOf" srcId="{275D9A4D-2B74-465F-97D6-EF4226560B3E}" destId="{441F094D-2A80-474E-ACF2-E5BB26ABF99A}" srcOrd="8" destOrd="0" presId="urn:microsoft.com/office/officeart/2005/8/layout/list1"/>
    <dgm:cxn modelId="{57F1D73C-0534-4C0E-BC6D-298E0E168F75}" type="presParOf" srcId="{441F094D-2A80-474E-ACF2-E5BB26ABF99A}" destId="{7D2771DD-1D5E-46A6-84AA-90E6F2BAB317}" srcOrd="0" destOrd="0" presId="urn:microsoft.com/office/officeart/2005/8/layout/list1"/>
    <dgm:cxn modelId="{C06BBB66-C426-4214-8C69-6389910E87B7}" type="presParOf" srcId="{441F094D-2A80-474E-ACF2-E5BB26ABF99A}" destId="{08BEAFCC-52A2-4C50-9994-E6CF6FE885C5}" srcOrd="1" destOrd="0" presId="urn:microsoft.com/office/officeart/2005/8/layout/list1"/>
    <dgm:cxn modelId="{B3F38D38-3B40-4AA1-B1D1-2D475DE4813D}" type="presParOf" srcId="{275D9A4D-2B74-465F-97D6-EF4226560B3E}" destId="{D794571C-E488-4C7D-857B-58FBCE82BD30}" srcOrd="9" destOrd="0" presId="urn:microsoft.com/office/officeart/2005/8/layout/list1"/>
    <dgm:cxn modelId="{DFB343A3-0A9F-49D6-A35C-7EBC7EBA4A8F}" type="presParOf" srcId="{275D9A4D-2B74-465F-97D6-EF4226560B3E}" destId="{4D74A001-4B5C-4A63-9AB1-5D1A20B81F4A}" srcOrd="10" destOrd="0" presId="urn:microsoft.com/office/officeart/2005/8/layout/list1"/>
    <dgm:cxn modelId="{445FD59D-4460-486C-BDC3-2134EE81F764}" type="presParOf" srcId="{275D9A4D-2B74-465F-97D6-EF4226560B3E}" destId="{D10E1E76-762C-4855-B18A-100C963E790A}" srcOrd="11" destOrd="0" presId="urn:microsoft.com/office/officeart/2005/8/layout/list1"/>
    <dgm:cxn modelId="{1DBDCAEF-BD37-423F-A923-BBFEE087BFBD}" type="presParOf" srcId="{275D9A4D-2B74-465F-97D6-EF4226560B3E}" destId="{A6F3CB59-0A04-4A58-A7C9-14E239C69AA0}" srcOrd="12" destOrd="0" presId="urn:microsoft.com/office/officeart/2005/8/layout/list1"/>
    <dgm:cxn modelId="{AFC9DF93-0C27-491F-A1AE-745FBE4AB6DC}" type="presParOf" srcId="{A6F3CB59-0A04-4A58-A7C9-14E239C69AA0}" destId="{1FC1D892-9440-46CA-A4CB-0A9891517747}" srcOrd="0" destOrd="0" presId="urn:microsoft.com/office/officeart/2005/8/layout/list1"/>
    <dgm:cxn modelId="{4C1B2945-7897-4AA4-BEBB-A78DC7595427}" type="presParOf" srcId="{A6F3CB59-0A04-4A58-A7C9-14E239C69AA0}" destId="{ECD7E59E-7023-42C9-8332-E7B67CDB5075}" srcOrd="1" destOrd="0" presId="urn:microsoft.com/office/officeart/2005/8/layout/list1"/>
    <dgm:cxn modelId="{2455AA0A-A4C4-4E19-857E-92102D085DC2}" type="presParOf" srcId="{275D9A4D-2B74-465F-97D6-EF4226560B3E}" destId="{1014A9BA-7F4B-420A-B049-666BB3F7ECE8}" srcOrd="13" destOrd="0" presId="urn:microsoft.com/office/officeart/2005/8/layout/list1"/>
    <dgm:cxn modelId="{04CB006A-B271-42AB-B71E-1BE39D5C0E2F}" type="presParOf" srcId="{275D9A4D-2B74-465F-97D6-EF4226560B3E}" destId="{59CA2016-2E51-430B-BA55-AFF17DCDC349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6E35E78-0272-433D-90BB-2FBA40EBBA72}" type="doc">
      <dgm:prSet loTypeId="urn:microsoft.com/office/officeart/2008/layout/VerticalCircle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61E0ACA-B3E1-4EDD-A407-BB1A153B6593}">
      <dgm:prSet phldrT="[Text]"/>
      <dgm:spPr/>
      <dgm:t>
        <a:bodyPr/>
        <a:lstStyle/>
        <a:p>
          <a:r>
            <a:rPr lang="en-US">
              <a:solidFill>
                <a:schemeClr val="bg1"/>
              </a:solidFill>
            </a:rPr>
            <a:t>Federal Funding Update</a:t>
          </a:r>
        </a:p>
      </dgm:t>
    </dgm:pt>
    <dgm:pt modelId="{A8950104-E8EE-490D-91E0-4588DD45F76D}" type="parTrans" cxnId="{137E4594-7C47-4BAA-AE8F-6D7BADE70052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BBB1D4E9-295C-4905-8016-76C286E7D1B5}" type="sibTrans" cxnId="{137E4594-7C47-4BAA-AE8F-6D7BADE70052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4F50D3AA-9128-48E3-97FB-83AF9C9B2D29}">
      <dgm:prSet phldrT="[Text]"/>
      <dgm:spPr/>
      <dgm:t>
        <a:bodyPr/>
        <a:lstStyle/>
        <a:p>
          <a:r>
            <a:rPr lang="en-US">
              <a:solidFill>
                <a:schemeClr val="bg1"/>
              </a:solidFill>
            </a:rPr>
            <a:t>Grant Funding Consideration</a:t>
          </a:r>
        </a:p>
      </dgm:t>
    </dgm:pt>
    <dgm:pt modelId="{778AE779-A45D-4B40-867F-68DB9046A09F}" type="parTrans" cxnId="{4538B181-53DA-4733-9E8E-62DD8FB1035A}">
      <dgm:prSet/>
      <dgm:spPr/>
      <dgm:t>
        <a:bodyPr/>
        <a:lstStyle/>
        <a:p>
          <a:endParaRPr lang="en-US"/>
        </a:p>
      </dgm:t>
    </dgm:pt>
    <dgm:pt modelId="{176498DF-CA1D-4CC4-B450-141C178548BA}" type="sibTrans" cxnId="{4538B181-53DA-4733-9E8E-62DD8FB1035A}">
      <dgm:prSet/>
      <dgm:spPr/>
      <dgm:t>
        <a:bodyPr/>
        <a:lstStyle/>
        <a:p>
          <a:endParaRPr lang="en-US"/>
        </a:p>
      </dgm:t>
    </dgm:pt>
    <dgm:pt modelId="{5D4245B2-2370-4EC0-94E2-1D10E8A3B159}" type="pres">
      <dgm:prSet presAssocID="{36E35E78-0272-433D-90BB-2FBA40EBBA72}" presName="Name0" presStyleCnt="0">
        <dgm:presLayoutVars>
          <dgm:dir/>
        </dgm:presLayoutVars>
      </dgm:prSet>
      <dgm:spPr/>
    </dgm:pt>
    <dgm:pt modelId="{0F9BA508-BEB0-4AE2-9CC7-50A1564423A6}" type="pres">
      <dgm:prSet presAssocID="{761E0ACA-B3E1-4EDD-A407-BB1A153B6593}" presName="noChildren" presStyleCnt="0"/>
      <dgm:spPr/>
    </dgm:pt>
    <dgm:pt modelId="{9229E2BD-7E07-4F7E-A60B-0D94F52958F6}" type="pres">
      <dgm:prSet presAssocID="{761E0ACA-B3E1-4EDD-A407-BB1A153B6593}" presName="gap" presStyleCnt="0"/>
      <dgm:spPr/>
    </dgm:pt>
    <dgm:pt modelId="{AE80800D-9C21-4C05-B24E-C8EF85B09EB6}" type="pres">
      <dgm:prSet presAssocID="{761E0ACA-B3E1-4EDD-A407-BB1A153B6593}" presName="medCircle2" presStyleLbl="vennNode1" presStyleIdx="0" presStyleCnt="2"/>
      <dgm:spPr/>
    </dgm:pt>
    <dgm:pt modelId="{793DE3EC-6C2A-4D69-A52A-6B72D4644543}" type="pres">
      <dgm:prSet presAssocID="{761E0ACA-B3E1-4EDD-A407-BB1A153B6593}" presName="txLvlOnly1" presStyleLbl="revTx" presStyleIdx="0" presStyleCnt="2"/>
      <dgm:spPr/>
    </dgm:pt>
    <dgm:pt modelId="{6311F298-873E-4DF6-B20A-CEF59CA8326B}" type="pres">
      <dgm:prSet presAssocID="{4F50D3AA-9128-48E3-97FB-83AF9C9B2D29}" presName="noChildren" presStyleCnt="0"/>
      <dgm:spPr/>
    </dgm:pt>
    <dgm:pt modelId="{B62C4C26-13A0-4B44-AE68-82D7AC146A66}" type="pres">
      <dgm:prSet presAssocID="{4F50D3AA-9128-48E3-97FB-83AF9C9B2D29}" presName="gap" presStyleCnt="0"/>
      <dgm:spPr/>
    </dgm:pt>
    <dgm:pt modelId="{77F870EB-EAED-4752-8641-AF40BDBC92CD}" type="pres">
      <dgm:prSet presAssocID="{4F50D3AA-9128-48E3-97FB-83AF9C9B2D29}" presName="medCircle2" presStyleLbl="vennNode1" presStyleIdx="1" presStyleCnt="2"/>
      <dgm:spPr/>
    </dgm:pt>
    <dgm:pt modelId="{42434AF9-B01C-4E17-90F6-5821453245C9}" type="pres">
      <dgm:prSet presAssocID="{4F50D3AA-9128-48E3-97FB-83AF9C9B2D29}" presName="txLvlOnly1" presStyleLbl="revTx" presStyleIdx="1" presStyleCnt="2"/>
      <dgm:spPr/>
    </dgm:pt>
  </dgm:ptLst>
  <dgm:cxnLst>
    <dgm:cxn modelId="{08782142-3103-46D2-85E1-E3F17151D8E1}" type="presOf" srcId="{761E0ACA-B3E1-4EDD-A407-BB1A153B6593}" destId="{793DE3EC-6C2A-4D69-A52A-6B72D4644543}" srcOrd="0" destOrd="0" presId="urn:microsoft.com/office/officeart/2008/layout/VerticalCircleList"/>
    <dgm:cxn modelId="{C72D1F70-B8D6-4A37-BE8D-7470207FA2A5}" type="presOf" srcId="{36E35E78-0272-433D-90BB-2FBA40EBBA72}" destId="{5D4245B2-2370-4EC0-94E2-1D10E8A3B159}" srcOrd="0" destOrd="0" presId="urn:microsoft.com/office/officeart/2008/layout/VerticalCircleList"/>
    <dgm:cxn modelId="{4538B181-53DA-4733-9E8E-62DD8FB1035A}" srcId="{36E35E78-0272-433D-90BB-2FBA40EBBA72}" destId="{4F50D3AA-9128-48E3-97FB-83AF9C9B2D29}" srcOrd="1" destOrd="0" parTransId="{778AE779-A45D-4B40-867F-68DB9046A09F}" sibTransId="{176498DF-CA1D-4CC4-B450-141C178548BA}"/>
    <dgm:cxn modelId="{137E4594-7C47-4BAA-AE8F-6D7BADE70052}" srcId="{36E35E78-0272-433D-90BB-2FBA40EBBA72}" destId="{761E0ACA-B3E1-4EDD-A407-BB1A153B6593}" srcOrd="0" destOrd="0" parTransId="{A8950104-E8EE-490D-91E0-4588DD45F76D}" sibTransId="{BBB1D4E9-295C-4905-8016-76C286E7D1B5}"/>
    <dgm:cxn modelId="{33F073D3-A5C9-4126-AB08-AEA252649D16}" type="presOf" srcId="{4F50D3AA-9128-48E3-97FB-83AF9C9B2D29}" destId="{42434AF9-B01C-4E17-90F6-5821453245C9}" srcOrd="0" destOrd="0" presId="urn:microsoft.com/office/officeart/2008/layout/VerticalCircleList"/>
    <dgm:cxn modelId="{FD390F9D-88D9-4A7C-B737-080F8CFDB3CD}" type="presParOf" srcId="{5D4245B2-2370-4EC0-94E2-1D10E8A3B159}" destId="{0F9BA508-BEB0-4AE2-9CC7-50A1564423A6}" srcOrd="0" destOrd="0" presId="urn:microsoft.com/office/officeart/2008/layout/VerticalCircleList"/>
    <dgm:cxn modelId="{321F977E-527D-4653-923F-EEC8CB60C46A}" type="presParOf" srcId="{0F9BA508-BEB0-4AE2-9CC7-50A1564423A6}" destId="{9229E2BD-7E07-4F7E-A60B-0D94F52958F6}" srcOrd="0" destOrd="0" presId="urn:microsoft.com/office/officeart/2008/layout/VerticalCircleList"/>
    <dgm:cxn modelId="{40E09DCD-F493-4152-B032-0D1F14F32932}" type="presParOf" srcId="{0F9BA508-BEB0-4AE2-9CC7-50A1564423A6}" destId="{AE80800D-9C21-4C05-B24E-C8EF85B09EB6}" srcOrd="1" destOrd="0" presId="urn:microsoft.com/office/officeart/2008/layout/VerticalCircleList"/>
    <dgm:cxn modelId="{825A8538-586F-4FAE-B3D0-3A745A927947}" type="presParOf" srcId="{0F9BA508-BEB0-4AE2-9CC7-50A1564423A6}" destId="{793DE3EC-6C2A-4D69-A52A-6B72D4644543}" srcOrd="2" destOrd="0" presId="urn:microsoft.com/office/officeart/2008/layout/VerticalCircleList"/>
    <dgm:cxn modelId="{A39C60AE-FD8B-4152-8EEF-33B99F5E3611}" type="presParOf" srcId="{5D4245B2-2370-4EC0-94E2-1D10E8A3B159}" destId="{6311F298-873E-4DF6-B20A-CEF59CA8326B}" srcOrd="1" destOrd="0" presId="urn:microsoft.com/office/officeart/2008/layout/VerticalCircleList"/>
    <dgm:cxn modelId="{86F6237F-4A80-45D1-8EA2-1F7642CCAD7C}" type="presParOf" srcId="{6311F298-873E-4DF6-B20A-CEF59CA8326B}" destId="{B62C4C26-13A0-4B44-AE68-82D7AC146A66}" srcOrd="0" destOrd="0" presId="urn:microsoft.com/office/officeart/2008/layout/VerticalCircleList"/>
    <dgm:cxn modelId="{126B619D-B059-48F3-B444-54DB9CCCBD1A}" type="presParOf" srcId="{6311F298-873E-4DF6-B20A-CEF59CA8326B}" destId="{77F870EB-EAED-4752-8641-AF40BDBC92CD}" srcOrd="1" destOrd="0" presId="urn:microsoft.com/office/officeart/2008/layout/VerticalCircleList"/>
    <dgm:cxn modelId="{FC2D1148-1247-4FBB-A300-F74E7F91EFA9}" type="presParOf" srcId="{6311F298-873E-4DF6-B20A-CEF59CA8326B}" destId="{42434AF9-B01C-4E17-90F6-5821453245C9}" srcOrd="2" destOrd="0" presId="urn:microsoft.com/office/officeart/2008/layout/VerticalCircle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7073327-FE4F-4855-9B9B-65150EF16902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F967206-4325-4C81-8A82-27A8B4F61BAB}">
      <dgm:prSet phldrT="[Text]" custT="1"/>
      <dgm:spPr>
        <a:solidFill>
          <a:schemeClr val="tx1"/>
        </a:solidFill>
      </dgm:spPr>
      <dgm:t>
        <a:bodyPr/>
        <a:lstStyle/>
        <a:p>
          <a:pPr rtl="0">
            <a:buNone/>
          </a:pPr>
          <a:r>
            <a:rPr lang="en-US" sz="2400">
              <a:effectLst/>
            </a:rPr>
            <a:t>Children’s Justice </a:t>
          </a:r>
          <a:r>
            <a:rPr lang="en-US" sz="2400">
              <a:effectLst/>
              <a:latin typeface="Calibri"/>
              <a:cs typeface="Times New Roman"/>
            </a:rPr>
            <a:t>Act from the Children’s</a:t>
          </a:r>
          <a:r>
            <a:rPr lang="en-US" sz="2400">
              <a:effectLst/>
              <a:latin typeface="Calibri"/>
              <a:ea typeface="Calibri" panose="020F0502020204030204" pitchFamily="34" charset="0"/>
              <a:cs typeface="Times New Roman"/>
            </a:rPr>
            <a:t> Bureau</a:t>
          </a:r>
          <a:r>
            <a:rPr lang="en-US" sz="2400">
              <a:effectLst/>
              <a:latin typeface="Calibri"/>
              <a:cs typeface="Times New Roman"/>
            </a:rPr>
            <a:t>:</a:t>
          </a:r>
        </a:p>
      </dgm:t>
    </dgm:pt>
    <dgm:pt modelId="{1C754D7D-C9BD-4350-AED0-1F2AAE628AD1}" type="parTrans" cxnId="{FB3C3E45-054C-42D7-B6BB-216C50E17D94}">
      <dgm:prSet/>
      <dgm:spPr/>
      <dgm:t>
        <a:bodyPr/>
        <a:lstStyle/>
        <a:p>
          <a:endParaRPr lang="en-US"/>
        </a:p>
      </dgm:t>
    </dgm:pt>
    <dgm:pt modelId="{50AFF31C-B26D-4E3F-99CF-5AC05CEC2DE3}" type="sibTrans" cxnId="{FB3C3E45-054C-42D7-B6BB-216C50E17D94}">
      <dgm:prSet/>
      <dgm:spPr/>
      <dgm:t>
        <a:bodyPr/>
        <a:lstStyle/>
        <a:p>
          <a:endParaRPr lang="en-US"/>
        </a:p>
      </dgm:t>
    </dgm:pt>
    <dgm:pt modelId="{09D3177B-0179-4273-B3A7-A483A3C1D3C5}">
      <dgm:prSet phldrT="[Text]"/>
      <dgm:spPr>
        <a:solidFill>
          <a:schemeClr val="bg2">
            <a:lumMod val="90000"/>
            <a:alpha val="90000"/>
          </a:schemeClr>
        </a:solidFill>
      </dgm:spPr>
      <dgm:t>
        <a:bodyPr/>
        <a:lstStyle/>
        <a:p>
          <a:pPr rtl="0">
            <a:buFont typeface="Symbol" panose="05050102010706020507" pitchFamily="18" charset="2"/>
            <a:buChar char=""/>
          </a:pPr>
          <a:r>
            <a:rPr lang="en-US">
              <a:solidFill>
                <a:schemeClr val="tx1">
                  <a:lumMod val="50000"/>
                </a:schemeClr>
              </a:solidFill>
              <a:latin typeface="Calibri"/>
              <a:cs typeface="Times New Roman"/>
            </a:rPr>
            <a:t>Children’s Justice Act (CJA)</a:t>
          </a:r>
          <a:endParaRPr lang="en-US">
            <a:solidFill>
              <a:schemeClr val="tx1">
                <a:lumMod val="50000"/>
              </a:schemeClr>
            </a:solidFill>
            <a:cs typeface="Calibri"/>
          </a:endParaRPr>
        </a:p>
      </dgm:t>
    </dgm:pt>
    <dgm:pt modelId="{8D853449-863E-42FC-820C-1E4DEB954C7E}" type="parTrans" cxnId="{83AADD8D-366B-4128-A511-47103CFE4836}">
      <dgm:prSet/>
      <dgm:spPr/>
      <dgm:t>
        <a:bodyPr/>
        <a:lstStyle/>
        <a:p>
          <a:endParaRPr lang="en-US"/>
        </a:p>
      </dgm:t>
    </dgm:pt>
    <dgm:pt modelId="{663565F5-BDAB-4B2B-ADA7-A0DC973950C8}" type="sibTrans" cxnId="{83AADD8D-366B-4128-A511-47103CFE4836}">
      <dgm:prSet/>
      <dgm:spPr/>
      <dgm:t>
        <a:bodyPr/>
        <a:lstStyle/>
        <a:p>
          <a:endParaRPr lang="en-US"/>
        </a:p>
      </dgm:t>
    </dgm:pt>
    <dgm:pt modelId="{BB012718-064A-4D98-B4F9-F56E3F80BF34}">
      <dgm:prSet phldrT="[Text]" custT="1"/>
      <dgm:spPr>
        <a:solidFill>
          <a:schemeClr val="tx1"/>
        </a:solidFill>
      </dgm:spPr>
      <dgm:t>
        <a:bodyPr/>
        <a:lstStyle/>
        <a:p>
          <a:pPr>
            <a:buNone/>
          </a:pPr>
          <a:r>
            <a:rPr lang="en-US" sz="2400">
              <a:effectLst/>
              <a:latin typeface="Calibri"/>
              <a:ea typeface="Calibri" panose="020F0502020204030204" pitchFamily="34" charset="0"/>
              <a:cs typeface="Times New Roman"/>
            </a:rPr>
            <a:t>Title II Formula Grant from OJJDP:</a:t>
          </a:r>
          <a:endParaRPr lang="en-US" sz="2400">
            <a:latin typeface="Calibri"/>
            <a:cs typeface="Times New Roman"/>
          </a:endParaRPr>
        </a:p>
      </dgm:t>
    </dgm:pt>
    <dgm:pt modelId="{08ED75D0-4782-400D-8B51-10EE40314745}" type="parTrans" cxnId="{FF90C8FC-294C-408D-BF13-0E63C4F5D388}">
      <dgm:prSet/>
      <dgm:spPr/>
      <dgm:t>
        <a:bodyPr/>
        <a:lstStyle/>
        <a:p>
          <a:endParaRPr lang="en-US"/>
        </a:p>
      </dgm:t>
    </dgm:pt>
    <dgm:pt modelId="{357C1EA8-743D-4972-A8BD-023BFE63957E}" type="sibTrans" cxnId="{FF90C8FC-294C-408D-BF13-0E63C4F5D388}">
      <dgm:prSet/>
      <dgm:spPr/>
      <dgm:t>
        <a:bodyPr/>
        <a:lstStyle/>
        <a:p>
          <a:endParaRPr lang="en-US"/>
        </a:p>
      </dgm:t>
    </dgm:pt>
    <dgm:pt modelId="{E7683E07-D581-4089-BB10-306824BBFCA5}">
      <dgm:prSet phldrT="[Text]"/>
      <dgm:spPr>
        <a:solidFill>
          <a:schemeClr val="bg2">
            <a:lumMod val="90000"/>
            <a:alpha val="90000"/>
          </a:schemeClr>
        </a:solidFill>
      </dgm:spPr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en-US">
              <a:solidFill>
                <a:schemeClr val="tx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Community Violence Intervention Programs *new*</a:t>
          </a:r>
          <a:endParaRPr lang="en-US">
            <a:solidFill>
              <a:schemeClr val="tx1">
                <a:lumMod val="50000"/>
              </a:schemeClr>
            </a:solidFill>
          </a:endParaRPr>
        </a:p>
      </dgm:t>
    </dgm:pt>
    <dgm:pt modelId="{22D5DD8A-7B3B-4A4D-855B-52CCEEBC5A9F}" type="parTrans" cxnId="{7D0CC070-B3D7-4C0F-BB1C-CB958078F121}">
      <dgm:prSet/>
      <dgm:spPr/>
      <dgm:t>
        <a:bodyPr/>
        <a:lstStyle/>
        <a:p>
          <a:endParaRPr lang="en-US"/>
        </a:p>
      </dgm:t>
    </dgm:pt>
    <dgm:pt modelId="{0A86E809-CB34-498D-8D80-EBE147B339E4}" type="sibTrans" cxnId="{7D0CC070-B3D7-4C0F-BB1C-CB958078F121}">
      <dgm:prSet/>
      <dgm:spPr/>
      <dgm:t>
        <a:bodyPr/>
        <a:lstStyle/>
        <a:p>
          <a:endParaRPr lang="en-US"/>
        </a:p>
      </dgm:t>
    </dgm:pt>
    <dgm:pt modelId="{BDBCBD03-333E-487A-80CB-93D1CA67C250}">
      <dgm:prSet/>
      <dgm:spPr>
        <a:solidFill>
          <a:schemeClr val="bg2">
            <a:lumMod val="90000"/>
            <a:alpha val="90000"/>
          </a:schemeClr>
        </a:solidFill>
      </dgm:spPr>
      <dgm:t>
        <a:bodyPr/>
        <a:lstStyle/>
        <a:p>
          <a:r>
            <a:rPr lang="en-US">
              <a:solidFill>
                <a:schemeClr val="tx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Juvenile Justice Discretionary *new*</a:t>
          </a:r>
        </a:p>
      </dgm:t>
    </dgm:pt>
    <dgm:pt modelId="{C1AA012E-30E3-4603-89D2-22EC2A750E82}" type="parTrans" cxnId="{B9662B82-44EE-4575-815B-678F36A6D725}">
      <dgm:prSet/>
      <dgm:spPr/>
      <dgm:t>
        <a:bodyPr/>
        <a:lstStyle/>
        <a:p>
          <a:endParaRPr lang="en-US"/>
        </a:p>
      </dgm:t>
    </dgm:pt>
    <dgm:pt modelId="{58414BFF-3F80-46F9-8DF1-DE394A582716}" type="sibTrans" cxnId="{B9662B82-44EE-4575-815B-678F36A6D725}">
      <dgm:prSet/>
      <dgm:spPr/>
      <dgm:t>
        <a:bodyPr/>
        <a:lstStyle/>
        <a:p>
          <a:endParaRPr lang="en-US"/>
        </a:p>
      </dgm:t>
    </dgm:pt>
    <dgm:pt modelId="{BAF99B8C-A66D-4D5D-A4BB-F5DF61FA070B}">
      <dgm:prSet/>
      <dgm:spPr>
        <a:solidFill>
          <a:schemeClr val="bg2">
            <a:lumMod val="90000"/>
            <a:alpha val="90000"/>
          </a:schemeClr>
        </a:solidFill>
      </dgm:spPr>
      <dgm:t>
        <a:bodyPr/>
        <a:lstStyle/>
        <a:p>
          <a:r>
            <a:rPr lang="en-US">
              <a:solidFill>
                <a:schemeClr val="tx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Racial and Ethnic Disparities (RED)</a:t>
          </a:r>
        </a:p>
      </dgm:t>
    </dgm:pt>
    <dgm:pt modelId="{4F4472B5-1141-4D39-99A0-5EF6FCF45E70}" type="parTrans" cxnId="{5487C7F2-AEA5-447B-8067-5AC36F69F16D}">
      <dgm:prSet/>
      <dgm:spPr/>
      <dgm:t>
        <a:bodyPr/>
        <a:lstStyle/>
        <a:p>
          <a:endParaRPr lang="en-US"/>
        </a:p>
      </dgm:t>
    </dgm:pt>
    <dgm:pt modelId="{13B04B3B-46AF-4280-AE15-1FFE7FD9A93D}" type="sibTrans" cxnId="{5487C7F2-AEA5-447B-8067-5AC36F69F16D}">
      <dgm:prSet/>
      <dgm:spPr/>
      <dgm:t>
        <a:bodyPr/>
        <a:lstStyle/>
        <a:p>
          <a:endParaRPr lang="en-US"/>
        </a:p>
      </dgm:t>
    </dgm:pt>
    <dgm:pt modelId="{CB93FD96-C789-4829-B0AD-0593F6B2F2B1}">
      <dgm:prSet/>
      <dgm:spPr>
        <a:solidFill>
          <a:schemeClr val="bg2">
            <a:lumMod val="90000"/>
            <a:alpha val="90000"/>
          </a:schemeClr>
        </a:solidFill>
      </dgm:spPr>
      <dgm:t>
        <a:bodyPr/>
        <a:lstStyle/>
        <a:p>
          <a:r>
            <a:rPr lang="en-US">
              <a:solidFill>
                <a:schemeClr val="tx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School Justice Partnerships</a:t>
          </a:r>
        </a:p>
      </dgm:t>
    </dgm:pt>
    <dgm:pt modelId="{72D86809-6E0F-4EAC-A938-C5AAEB29FE32}" type="parTrans" cxnId="{DEAD2D50-C745-4222-9B1C-E788CD71F2D1}">
      <dgm:prSet/>
      <dgm:spPr/>
      <dgm:t>
        <a:bodyPr/>
        <a:lstStyle/>
        <a:p>
          <a:endParaRPr lang="en-US"/>
        </a:p>
      </dgm:t>
    </dgm:pt>
    <dgm:pt modelId="{00E8FF97-9FEE-4303-AE37-74DAAF0426DE}" type="sibTrans" cxnId="{DEAD2D50-C745-4222-9B1C-E788CD71F2D1}">
      <dgm:prSet/>
      <dgm:spPr/>
      <dgm:t>
        <a:bodyPr/>
        <a:lstStyle/>
        <a:p>
          <a:endParaRPr lang="en-US"/>
        </a:p>
      </dgm:t>
    </dgm:pt>
    <dgm:pt modelId="{B7D1081C-3627-4ED4-AB8E-F0C18F814C83}" type="pres">
      <dgm:prSet presAssocID="{47073327-FE4F-4855-9B9B-65150EF16902}" presName="Name0" presStyleCnt="0">
        <dgm:presLayoutVars>
          <dgm:dir/>
          <dgm:animLvl val="lvl"/>
          <dgm:resizeHandles val="exact"/>
        </dgm:presLayoutVars>
      </dgm:prSet>
      <dgm:spPr/>
    </dgm:pt>
    <dgm:pt modelId="{0352A436-1378-41F3-85D0-F11868B1A8D4}" type="pres">
      <dgm:prSet presAssocID="{4F967206-4325-4C81-8A82-27A8B4F61BAB}" presName="composite" presStyleCnt="0"/>
      <dgm:spPr/>
    </dgm:pt>
    <dgm:pt modelId="{2107CE00-26CA-4710-8ACA-9E35DC304042}" type="pres">
      <dgm:prSet presAssocID="{4F967206-4325-4C81-8A82-27A8B4F61BAB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8EFC64A1-1A55-4B4F-8EF2-0AD664C85863}" type="pres">
      <dgm:prSet presAssocID="{4F967206-4325-4C81-8A82-27A8B4F61BAB}" presName="desTx" presStyleLbl="alignAccFollowNode1" presStyleIdx="0" presStyleCnt="2" custLinFactNeighborX="230" custLinFactNeighborY="347">
        <dgm:presLayoutVars>
          <dgm:bulletEnabled val="1"/>
        </dgm:presLayoutVars>
      </dgm:prSet>
      <dgm:spPr/>
    </dgm:pt>
    <dgm:pt modelId="{171B55A3-0840-47BA-ADE5-C899D629E937}" type="pres">
      <dgm:prSet presAssocID="{50AFF31C-B26D-4E3F-99CF-5AC05CEC2DE3}" presName="space" presStyleCnt="0"/>
      <dgm:spPr/>
    </dgm:pt>
    <dgm:pt modelId="{72583286-0CE1-4E24-A135-5F74F3770CE7}" type="pres">
      <dgm:prSet presAssocID="{BB012718-064A-4D98-B4F9-F56E3F80BF34}" presName="composite" presStyleCnt="0"/>
      <dgm:spPr/>
    </dgm:pt>
    <dgm:pt modelId="{6B39EDFA-2F12-439D-B7B1-3DFFF1856B6C}" type="pres">
      <dgm:prSet presAssocID="{BB012718-064A-4D98-B4F9-F56E3F80BF34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42D86D6A-8E3B-4717-8370-81FBFB2E3855}" type="pres">
      <dgm:prSet presAssocID="{BB012718-064A-4D98-B4F9-F56E3F80BF34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3558EC0E-F937-46A7-BB7E-C347B5025134}" type="presOf" srcId="{E7683E07-D581-4089-BB10-306824BBFCA5}" destId="{42D86D6A-8E3B-4717-8370-81FBFB2E3855}" srcOrd="0" destOrd="0" presId="urn:microsoft.com/office/officeart/2005/8/layout/hList1"/>
    <dgm:cxn modelId="{F8C31F1F-4E2E-496A-A25C-C426F6AC5ED7}" type="presOf" srcId="{09D3177B-0179-4273-B3A7-A483A3C1D3C5}" destId="{8EFC64A1-1A55-4B4F-8EF2-0AD664C85863}" srcOrd="0" destOrd="0" presId="urn:microsoft.com/office/officeart/2005/8/layout/hList1"/>
    <dgm:cxn modelId="{B38AE426-9FFF-4CBC-BB6E-AF83D90335AE}" type="presOf" srcId="{BB012718-064A-4D98-B4F9-F56E3F80BF34}" destId="{6B39EDFA-2F12-439D-B7B1-3DFFF1856B6C}" srcOrd="0" destOrd="0" presId="urn:microsoft.com/office/officeart/2005/8/layout/hList1"/>
    <dgm:cxn modelId="{FF30E441-0B0F-410D-B554-7AB7B77DEE91}" type="presOf" srcId="{BAF99B8C-A66D-4D5D-A4BB-F5DF61FA070B}" destId="{42D86D6A-8E3B-4717-8370-81FBFB2E3855}" srcOrd="0" destOrd="2" presId="urn:microsoft.com/office/officeart/2005/8/layout/hList1"/>
    <dgm:cxn modelId="{FB3C3E45-054C-42D7-B6BB-216C50E17D94}" srcId="{47073327-FE4F-4855-9B9B-65150EF16902}" destId="{4F967206-4325-4C81-8A82-27A8B4F61BAB}" srcOrd="0" destOrd="0" parTransId="{1C754D7D-C9BD-4350-AED0-1F2AAE628AD1}" sibTransId="{50AFF31C-B26D-4E3F-99CF-5AC05CEC2DE3}"/>
    <dgm:cxn modelId="{F8AEF84D-74F9-4ACD-84B3-A012B4BDA3EE}" type="presOf" srcId="{CB93FD96-C789-4829-B0AD-0593F6B2F2B1}" destId="{42D86D6A-8E3B-4717-8370-81FBFB2E3855}" srcOrd="0" destOrd="3" presId="urn:microsoft.com/office/officeart/2005/8/layout/hList1"/>
    <dgm:cxn modelId="{0193C16F-EE86-416A-B28A-E9C089686614}" type="presOf" srcId="{47073327-FE4F-4855-9B9B-65150EF16902}" destId="{B7D1081C-3627-4ED4-AB8E-F0C18F814C83}" srcOrd="0" destOrd="0" presId="urn:microsoft.com/office/officeart/2005/8/layout/hList1"/>
    <dgm:cxn modelId="{DEAD2D50-C745-4222-9B1C-E788CD71F2D1}" srcId="{BB012718-064A-4D98-B4F9-F56E3F80BF34}" destId="{CB93FD96-C789-4829-B0AD-0593F6B2F2B1}" srcOrd="3" destOrd="0" parTransId="{72D86809-6E0F-4EAC-A938-C5AAEB29FE32}" sibTransId="{00E8FF97-9FEE-4303-AE37-74DAAF0426DE}"/>
    <dgm:cxn modelId="{7D0CC070-B3D7-4C0F-BB1C-CB958078F121}" srcId="{BB012718-064A-4D98-B4F9-F56E3F80BF34}" destId="{E7683E07-D581-4089-BB10-306824BBFCA5}" srcOrd="0" destOrd="0" parTransId="{22D5DD8A-7B3B-4A4D-855B-52CCEEBC5A9F}" sibTransId="{0A86E809-CB34-498D-8D80-EBE147B339E4}"/>
    <dgm:cxn modelId="{B9662B82-44EE-4575-815B-678F36A6D725}" srcId="{BB012718-064A-4D98-B4F9-F56E3F80BF34}" destId="{BDBCBD03-333E-487A-80CB-93D1CA67C250}" srcOrd="1" destOrd="0" parTransId="{C1AA012E-30E3-4603-89D2-22EC2A750E82}" sibTransId="{58414BFF-3F80-46F9-8DF1-DE394A582716}"/>
    <dgm:cxn modelId="{88640B8A-B840-487D-9BCB-79BFDAC640C0}" type="presOf" srcId="{4F967206-4325-4C81-8A82-27A8B4F61BAB}" destId="{2107CE00-26CA-4710-8ACA-9E35DC304042}" srcOrd="0" destOrd="0" presId="urn:microsoft.com/office/officeart/2005/8/layout/hList1"/>
    <dgm:cxn modelId="{83AADD8D-366B-4128-A511-47103CFE4836}" srcId="{4F967206-4325-4C81-8A82-27A8B4F61BAB}" destId="{09D3177B-0179-4273-B3A7-A483A3C1D3C5}" srcOrd="0" destOrd="0" parTransId="{8D853449-863E-42FC-820C-1E4DEB954C7E}" sibTransId="{663565F5-BDAB-4B2B-ADA7-A0DC973950C8}"/>
    <dgm:cxn modelId="{5487C7F2-AEA5-447B-8067-5AC36F69F16D}" srcId="{BB012718-064A-4D98-B4F9-F56E3F80BF34}" destId="{BAF99B8C-A66D-4D5D-A4BB-F5DF61FA070B}" srcOrd="2" destOrd="0" parTransId="{4F4472B5-1141-4D39-99A0-5EF6FCF45E70}" sibTransId="{13B04B3B-46AF-4280-AE15-1FFE7FD9A93D}"/>
    <dgm:cxn modelId="{7E5FC0F6-09FB-4A54-B9C6-C5650C7F2A63}" type="presOf" srcId="{BDBCBD03-333E-487A-80CB-93D1CA67C250}" destId="{42D86D6A-8E3B-4717-8370-81FBFB2E3855}" srcOrd="0" destOrd="1" presId="urn:microsoft.com/office/officeart/2005/8/layout/hList1"/>
    <dgm:cxn modelId="{FF90C8FC-294C-408D-BF13-0E63C4F5D388}" srcId="{47073327-FE4F-4855-9B9B-65150EF16902}" destId="{BB012718-064A-4D98-B4F9-F56E3F80BF34}" srcOrd="1" destOrd="0" parTransId="{08ED75D0-4782-400D-8B51-10EE40314745}" sibTransId="{357C1EA8-743D-4972-A8BD-023BFE63957E}"/>
    <dgm:cxn modelId="{D5F6A591-A41D-4CBD-BCD5-EDD4B5D0BCC3}" type="presParOf" srcId="{B7D1081C-3627-4ED4-AB8E-F0C18F814C83}" destId="{0352A436-1378-41F3-85D0-F11868B1A8D4}" srcOrd="0" destOrd="0" presId="urn:microsoft.com/office/officeart/2005/8/layout/hList1"/>
    <dgm:cxn modelId="{C59182DB-5525-4387-B741-6D02C753A5E2}" type="presParOf" srcId="{0352A436-1378-41F3-85D0-F11868B1A8D4}" destId="{2107CE00-26CA-4710-8ACA-9E35DC304042}" srcOrd="0" destOrd="0" presId="urn:microsoft.com/office/officeart/2005/8/layout/hList1"/>
    <dgm:cxn modelId="{6FF50871-DBA0-4E75-AEF0-ED626F3EDE87}" type="presParOf" srcId="{0352A436-1378-41F3-85D0-F11868B1A8D4}" destId="{8EFC64A1-1A55-4B4F-8EF2-0AD664C85863}" srcOrd="1" destOrd="0" presId="urn:microsoft.com/office/officeart/2005/8/layout/hList1"/>
    <dgm:cxn modelId="{A3525E51-0246-42F0-AD21-F0491EEB59C7}" type="presParOf" srcId="{B7D1081C-3627-4ED4-AB8E-F0C18F814C83}" destId="{171B55A3-0840-47BA-ADE5-C899D629E937}" srcOrd="1" destOrd="0" presId="urn:microsoft.com/office/officeart/2005/8/layout/hList1"/>
    <dgm:cxn modelId="{C26B0655-E468-47A7-8B75-95AD93D12A9B}" type="presParOf" srcId="{B7D1081C-3627-4ED4-AB8E-F0C18F814C83}" destId="{72583286-0CE1-4E24-A135-5F74F3770CE7}" srcOrd="2" destOrd="0" presId="urn:microsoft.com/office/officeart/2005/8/layout/hList1"/>
    <dgm:cxn modelId="{3E8FBA58-1E7A-410F-9213-BE2771CBF961}" type="presParOf" srcId="{72583286-0CE1-4E24-A135-5F74F3770CE7}" destId="{6B39EDFA-2F12-439D-B7B1-3DFFF1856B6C}" srcOrd="0" destOrd="0" presId="urn:microsoft.com/office/officeart/2005/8/layout/hList1"/>
    <dgm:cxn modelId="{D49EBC23-82EC-40D7-8A0F-AA06862FBDDB}" type="presParOf" srcId="{72583286-0CE1-4E24-A135-5F74F3770CE7}" destId="{42D86D6A-8E3B-4717-8370-81FBFB2E385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45226E5-3407-4F5F-A828-7AEB6C568814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C99C406-D20B-42CA-B16D-616F2262FA19}">
      <dgm:prSet phldrT="[Text]"/>
      <dgm:spPr/>
      <dgm:t>
        <a:bodyPr/>
        <a:lstStyle/>
        <a:p>
          <a:pPr>
            <a:buFont typeface="Symbol" panose="05050102010706020507" pitchFamily="18" charset="2"/>
            <a:buAutoNum type="arabicPeriod"/>
          </a:pPr>
          <a:r>
            <a:rPr lang="en-US">
              <a:solidFill>
                <a:schemeClr val="bg1"/>
              </a:solidFill>
              <a:effectLst/>
              <a:latin typeface="Calibri"/>
              <a:ea typeface="Calibri" panose="020F0502020204030204" pitchFamily="34" charset="0"/>
              <a:cs typeface="Times New Roman"/>
            </a:rPr>
            <a:t>1</a:t>
          </a:r>
          <a:endParaRPr lang="en-US">
            <a:solidFill>
              <a:schemeClr val="bg1"/>
            </a:solidFill>
            <a:latin typeface="Calibri"/>
            <a:cs typeface="Times New Roman"/>
          </a:endParaRPr>
        </a:p>
      </dgm:t>
    </dgm:pt>
    <dgm:pt modelId="{3AEE8B47-C69C-489C-B541-5BFF46DEA875}" type="parTrans" cxnId="{E9DCDAF2-D513-45AB-B83C-1597216131B2}">
      <dgm:prSet/>
      <dgm:spPr/>
      <dgm:t>
        <a:bodyPr/>
        <a:lstStyle/>
        <a:p>
          <a:endParaRPr lang="en-US"/>
        </a:p>
      </dgm:t>
    </dgm:pt>
    <dgm:pt modelId="{FD669023-CEC1-48E4-AD27-04AE507C28FB}" type="sibTrans" cxnId="{E9DCDAF2-D513-45AB-B83C-1597216131B2}">
      <dgm:prSet/>
      <dgm:spPr/>
      <dgm:t>
        <a:bodyPr/>
        <a:lstStyle/>
        <a:p>
          <a:endParaRPr lang="en-US"/>
        </a:p>
      </dgm:t>
    </dgm:pt>
    <dgm:pt modelId="{68DFF92D-C1F7-49A5-8D4D-F5AAB9C504EA}">
      <dgm:prSet/>
      <dgm:spPr/>
      <dgm:t>
        <a:bodyPr/>
        <a:lstStyle/>
        <a:p>
          <a:r>
            <a:rPr lang="en-US">
              <a:solidFill>
                <a:schemeClr val="bg1"/>
              </a:solidFill>
              <a:effectLst/>
              <a:latin typeface="Calibri"/>
              <a:ea typeface="Calibri" panose="020F0502020204030204" pitchFamily="34" charset="0"/>
              <a:cs typeface="Times New Roman"/>
            </a:rPr>
            <a:t>2</a:t>
          </a:r>
        </a:p>
      </dgm:t>
    </dgm:pt>
    <dgm:pt modelId="{3ECCEFA4-5853-464D-A0C7-F884FB01B042}" type="parTrans" cxnId="{FB62D7CC-3C04-4290-A081-8062F128BEBC}">
      <dgm:prSet/>
      <dgm:spPr/>
      <dgm:t>
        <a:bodyPr/>
        <a:lstStyle/>
        <a:p>
          <a:endParaRPr lang="en-US"/>
        </a:p>
      </dgm:t>
    </dgm:pt>
    <dgm:pt modelId="{1DDBDF9C-E762-4081-B2FE-BA14A4C16684}" type="sibTrans" cxnId="{FB62D7CC-3C04-4290-A081-8062F128BEBC}">
      <dgm:prSet/>
      <dgm:spPr/>
      <dgm:t>
        <a:bodyPr/>
        <a:lstStyle/>
        <a:p>
          <a:endParaRPr lang="en-US"/>
        </a:p>
      </dgm:t>
    </dgm:pt>
    <dgm:pt modelId="{3266C622-4664-48C2-9F3C-C137E9523B30}">
      <dgm:prSet/>
      <dgm:spPr/>
      <dgm:t>
        <a:bodyPr/>
        <a:lstStyle/>
        <a:p>
          <a:r>
            <a:rPr lang="en-US">
              <a:solidFill>
                <a:schemeClr val="bg1"/>
              </a:solidFill>
              <a:effectLst/>
              <a:latin typeface="Calibri"/>
              <a:ea typeface="Calibri" panose="020F0502020204030204" pitchFamily="34" charset="0"/>
              <a:cs typeface="Times New Roman"/>
            </a:rPr>
            <a:t>3</a:t>
          </a:r>
        </a:p>
      </dgm:t>
    </dgm:pt>
    <dgm:pt modelId="{75691278-75A7-47E1-B050-BA494E01EA64}" type="parTrans" cxnId="{249EEF45-9FBC-4512-9BF1-21E852F40873}">
      <dgm:prSet/>
      <dgm:spPr/>
      <dgm:t>
        <a:bodyPr/>
        <a:lstStyle/>
        <a:p>
          <a:endParaRPr lang="en-US"/>
        </a:p>
      </dgm:t>
    </dgm:pt>
    <dgm:pt modelId="{7B282596-4976-4F15-92A0-5DA19AC1C6DC}" type="sibTrans" cxnId="{249EEF45-9FBC-4512-9BF1-21E852F40873}">
      <dgm:prSet/>
      <dgm:spPr/>
      <dgm:t>
        <a:bodyPr/>
        <a:lstStyle/>
        <a:p>
          <a:endParaRPr lang="en-US"/>
        </a:p>
      </dgm:t>
    </dgm:pt>
    <dgm:pt modelId="{BD4407C1-83FF-4F2D-9D23-C49BD5CE91EE}">
      <dgm:prSet phldrT="[Text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>
              <a:effectLst/>
            </a:rPr>
            <a:t>Rank applications in each priority by average score of the JJPC</a:t>
          </a:r>
          <a:r>
            <a:rPr lang="en-US">
              <a:effectLst/>
              <a:latin typeface="Calibri"/>
              <a:cs typeface="Calibri"/>
            </a:rPr>
            <a:t>;</a:t>
          </a:r>
        </a:p>
      </dgm:t>
    </dgm:pt>
    <dgm:pt modelId="{7B2F6DC7-FF96-4103-9756-3DCC01001F64}" type="parTrans" cxnId="{A2FEFD7A-55F7-4FA0-B3A0-AB230BF47A8B}">
      <dgm:prSet/>
      <dgm:spPr/>
      <dgm:t>
        <a:bodyPr/>
        <a:lstStyle/>
        <a:p>
          <a:endParaRPr lang="en-US"/>
        </a:p>
      </dgm:t>
    </dgm:pt>
    <dgm:pt modelId="{8B206571-2DC6-439A-97C6-1A7C5CB2F829}" type="sibTrans" cxnId="{A2FEFD7A-55F7-4FA0-B3A0-AB230BF47A8B}">
      <dgm:prSet/>
      <dgm:spPr/>
      <dgm:t>
        <a:bodyPr/>
        <a:lstStyle/>
        <a:p>
          <a:endParaRPr lang="en-US"/>
        </a:p>
      </dgm:t>
    </dgm:pt>
    <dgm:pt modelId="{29B00EE1-00CD-4C77-8EBD-17062D07FC82}">
      <dgm:prSet/>
      <dgm:spPr/>
      <dgm:t>
        <a:bodyPr/>
        <a:lstStyle/>
        <a:p>
          <a:r>
            <a:rPr lang="en-US">
              <a:effectLst/>
              <a:latin typeface="Calibri"/>
            </a:rPr>
            <a:t>No</a:t>
          </a:r>
          <a:r>
            <a:rPr lang="en-US">
              <a:effectLst/>
            </a:rPr>
            <a:t> approval/declination decisions until funding is received from OJJDP</a:t>
          </a:r>
          <a:r>
            <a:rPr lang="en-US">
              <a:effectLst/>
              <a:latin typeface="Calibri"/>
            </a:rPr>
            <a:t>;</a:t>
          </a:r>
          <a:endParaRPr lang="en-US">
            <a:effectLst/>
          </a:endParaRPr>
        </a:p>
      </dgm:t>
    </dgm:pt>
    <dgm:pt modelId="{16CD6683-21DD-4664-ADF0-786A447D9890}" type="parTrans" cxnId="{32EFF4B7-D1E6-4E7C-9CD6-45A404FBFB1F}">
      <dgm:prSet/>
      <dgm:spPr/>
      <dgm:t>
        <a:bodyPr/>
        <a:lstStyle/>
        <a:p>
          <a:endParaRPr lang="en-US"/>
        </a:p>
      </dgm:t>
    </dgm:pt>
    <dgm:pt modelId="{27D18593-9889-4537-A843-38AEFE1179BB}" type="sibTrans" cxnId="{32EFF4B7-D1E6-4E7C-9CD6-45A404FBFB1F}">
      <dgm:prSet/>
      <dgm:spPr/>
      <dgm:t>
        <a:bodyPr/>
        <a:lstStyle/>
        <a:p>
          <a:endParaRPr lang="en-US"/>
        </a:p>
      </dgm:t>
    </dgm:pt>
    <dgm:pt modelId="{E544FB8B-01DD-4528-8CF6-4474EBDE8A93}">
      <dgm:prSet/>
      <dgm:spPr/>
      <dgm:t>
        <a:bodyPr/>
        <a:lstStyle/>
        <a:p>
          <a:pPr rtl="0"/>
          <a:r>
            <a:rPr lang="en-US">
              <a:effectLst/>
              <a:latin typeface="Calibri"/>
            </a:rPr>
            <a:t>Staff</a:t>
          </a:r>
          <a:r>
            <a:rPr lang="en-US">
              <a:effectLst/>
            </a:rPr>
            <a:t> to communicate decision to delay funding to all Title </a:t>
          </a:r>
          <a:r>
            <a:rPr lang="en-US">
              <a:solidFill>
                <a:schemeClr val="tx1"/>
              </a:solidFill>
              <a:effectLst/>
            </a:rPr>
            <a:t>II JJ </a:t>
          </a:r>
          <a:r>
            <a:rPr lang="en-US">
              <a:solidFill>
                <a:schemeClr val="tx1"/>
              </a:solidFill>
              <a:effectLst/>
              <a:latin typeface="Calibri"/>
              <a:cs typeface="Times New Roman"/>
            </a:rPr>
            <a:t>applicants; and</a:t>
          </a:r>
          <a:r>
            <a:rPr lang="en-US">
              <a:solidFill>
                <a:schemeClr val="tx1"/>
              </a:solidFill>
              <a:effectLst/>
              <a:latin typeface="Calibri"/>
              <a:ea typeface="Calibri" panose="020F0502020204030204" pitchFamily="34" charset="0"/>
              <a:cs typeface="Times New Roman"/>
            </a:rPr>
            <a:t>,</a:t>
          </a:r>
          <a:endParaRPr lang="en-US">
            <a:solidFill>
              <a:schemeClr val="tx1"/>
            </a:solidFill>
            <a:effectLst/>
          </a:endParaRPr>
        </a:p>
      </dgm:t>
    </dgm:pt>
    <dgm:pt modelId="{7B68B860-9309-4B83-A2B5-DCCD0E235F80}" type="parTrans" cxnId="{03F4D098-A028-41F1-B69A-2D203FA61E74}">
      <dgm:prSet/>
      <dgm:spPr/>
      <dgm:t>
        <a:bodyPr/>
        <a:lstStyle/>
        <a:p>
          <a:endParaRPr lang="en-US"/>
        </a:p>
      </dgm:t>
    </dgm:pt>
    <dgm:pt modelId="{735C17C1-AA73-4FAC-A6E6-A7CE405C4705}" type="sibTrans" cxnId="{03F4D098-A028-41F1-B69A-2D203FA61E74}">
      <dgm:prSet/>
      <dgm:spPr/>
      <dgm:t>
        <a:bodyPr/>
        <a:lstStyle/>
        <a:p>
          <a:endParaRPr lang="en-US"/>
        </a:p>
      </dgm:t>
    </dgm:pt>
    <dgm:pt modelId="{6BEF4122-E415-4628-AE5B-160A9829BB6C}">
      <dgm:prSet/>
      <dgm:spPr/>
      <dgm:t>
        <a:bodyPr/>
        <a:lstStyle/>
        <a:p>
          <a:r>
            <a:rPr lang="en-US">
              <a:solidFill>
                <a:schemeClr val="bg1"/>
              </a:solidFill>
              <a:effectLst/>
              <a:latin typeface="Calibri"/>
              <a:ea typeface="Calibri" panose="020F0502020204030204" pitchFamily="34" charset="0"/>
              <a:cs typeface="Times New Roman"/>
            </a:rPr>
            <a:t>4</a:t>
          </a:r>
        </a:p>
      </dgm:t>
    </dgm:pt>
    <dgm:pt modelId="{8704AA32-567D-4618-94FF-9DD2200D0AF1}" type="parTrans" cxnId="{CD5ED095-F774-46E0-9F11-AE25D41D0AF2}">
      <dgm:prSet/>
      <dgm:spPr/>
      <dgm:t>
        <a:bodyPr/>
        <a:lstStyle/>
        <a:p>
          <a:endParaRPr lang="en-US"/>
        </a:p>
      </dgm:t>
    </dgm:pt>
    <dgm:pt modelId="{A056F433-EA62-4DA4-9330-0E2A73E64125}" type="sibTrans" cxnId="{CD5ED095-F774-46E0-9F11-AE25D41D0AF2}">
      <dgm:prSet/>
      <dgm:spPr/>
      <dgm:t>
        <a:bodyPr/>
        <a:lstStyle/>
        <a:p>
          <a:endParaRPr lang="en-US"/>
        </a:p>
      </dgm:t>
    </dgm:pt>
    <dgm:pt modelId="{6C89C50E-6164-44D8-ACE2-E3C416DD3B40}">
      <dgm:prSet/>
      <dgm:spPr/>
      <dgm:t>
        <a:bodyPr/>
        <a:lstStyle/>
        <a:p>
          <a:pPr rtl="0"/>
          <a:r>
            <a:rPr lang="en-US">
              <a:solidFill>
                <a:schemeClr val="tx1"/>
              </a:solidFill>
              <a:effectLst/>
              <a:latin typeface="Calibri"/>
              <a:ea typeface="Calibri" panose="020F0502020204030204" pitchFamily="34" charset="0"/>
              <a:cs typeface="Times New Roman"/>
            </a:rPr>
            <a:t>Expend funds based on application score once funding is received. </a:t>
          </a:r>
        </a:p>
      </dgm:t>
    </dgm:pt>
    <dgm:pt modelId="{AE3FF9E2-7112-4B07-8148-96B5E5E52D60}" type="parTrans" cxnId="{057BDA97-C4FC-4579-9A54-23EB992EB062}">
      <dgm:prSet/>
      <dgm:spPr/>
      <dgm:t>
        <a:bodyPr/>
        <a:lstStyle/>
        <a:p>
          <a:endParaRPr lang="en-US"/>
        </a:p>
      </dgm:t>
    </dgm:pt>
    <dgm:pt modelId="{622E1106-D334-4C95-B9EE-54BCC00BFE71}" type="sibTrans" cxnId="{057BDA97-C4FC-4579-9A54-23EB992EB062}">
      <dgm:prSet/>
      <dgm:spPr/>
      <dgm:t>
        <a:bodyPr/>
        <a:lstStyle/>
        <a:p>
          <a:endParaRPr lang="en-US"/>
        </a:p>
      </dgm:t>
    </dgm:pt>
    <dgm:pt modelId="{C1CD6A28-C086-4C07-B5F0-B7673A62898F}" type="pres">
      <dgm:prSet presAssocID="{B45226E5-3407-4F5F-A828-7AEB6C568814}" presName="linearFlow" presStyleCnt="0">
        <dgm:presLayoutVars>
          <dgm:dir/>
          <dgm:animLvl val="lvl"/>
          <dgm:resizeHandles val="exact"/>
        </dgm:presLayoutVars>
      </dgm:prSet>
      <dgm:spPr/>
    </dgm:pt>
    <dgm:pt modelId="{C84919F4-57AC-417C-BE1D-5119B8C62221}" type="pres">
      <dgm:prSet presAssocID="{2C99C406-D20B-42CA-B16D-616F2262FA19}" presName="composite" presStyleCnt="0"/>
      <dgm:spPr/>
    </dgm:pt>
    <dgm:pt modelId="{FD937F6A-B5BA-4D97-B129-37117838BDD5}" type="pres">
      <dgm:prSet presAssocID="{2C99C406-D20B-42CA-B16D-616F2262FA19}" presName="parentText" presStyleLbl="alignNode1" presStyleIdx="0" presStyleCnt="4">
        <dgm:presLayoutVars>
          <dgm:chMax val="1"/>
          <dgm:bulletEnabled val="1"/>
        </dgm:presLayoutVars>
      </dgm:prSet>
      <dgm:spPr/>
    </dgm:pt>
    <dgm:pt modelId="{48696733-8608-42F5-859B-E2C0B4E98C7F}" type="pres">
      <dgm:prSet presAssocID="{2C99C406-D20B-42CA-B16D-616F2262FA19}" presName="descendantText" presStyleLbl="alignAcc1" presStyleIdx="0" presStyleCnt="4">
        <dgm:presLayoutVars>
          <dgm:bulletEnabled val="1"/>
        </dgm:presLayoutVars>
      </dgm:prSet>
      <dgm:spPr/>
    </dgm:pt>
    <dgm:pt modelId="{D9A1A6A8-CCF0-472E-915B-5B4DD02522B4}" type="pres">
      <dgm:prSet presAssocID="{FD669023-CEC1-48E4-AD27-04AE507C28FB}" presName="sp" presStyleCnt="0"/>
      <dgm:spPr/>
    </dgm:pt>
    <dgm:pt modelId="{532A7D4E-5117-4B25-BAA9-9D9A0501D8ED}" type="pres">
      <dgm:prSet presAssocID="{68DFF92D-C1F7-49A5-8D4D-F5AAB9C504EA}" presName="composite" presStyleCnt="0"/>
      <dgm:spPr/>
    </dgm:pt>
    <dgm:pt modelId="{9A5EF836-22D3-40EF-A5A8-8C5722DDD715}" type="pres">
      <dgm:prSet presAssocID="{68DFF92D-C1F7-49A5-8D4D-F5AAB9C504EA}" presName="parentText" presStyleLbl="alignNode1" presStyleIdx="1" presStyleCnt="4">
        <dgm:presLayoutVars>
          <dgm:chMax val="1"/>
          <dgm:bulletEnabled val="1"/>
        </dgm:presLayoutVars>
      </dgm:prSet>
      <dgm:spPr/>
    </dgm:pt>
    <dgm:pt modelId="{9C8C72A6-1C92-422D-861D-FD8086489235}" type="pres">
      <dgm:prSet presAssocID="{68DFF92D-C1F7-49A5-8D4D-F5AAB9C504EA}" presName="descendantText" presStyleLbl="alignAcc1" presStyleIdx="1" presStyleCnt="4">
        <dgm:presLayoutVars>
          <dgm:bulletEnabled val="1"/>
        </dgm:presLayoutVars>
      </dgm:prSet>
      <dgm:spPr/>
    </dgm:pt>
    <dgm:pt modelId="{189F6FCD-2B08-44C9-B36F-50C0337F88FC}" type="pres">
      <dgm:prSet presAssocID="{1DDBDF9C-E762-4081-B2FE-BA14A4C16684}" presName="sp" presStyleCnt="0"/>
      <dgm:spPr/>
    </dgm:pt>
    <dgm:pt modelId="{8DF50DE4-1279-43BC-93CD-58ECAB773D74}" type="pres">
      <dgm:prSet presAssocID="{3266C622-4664-48C2-9F3C-C137E9523B30}" presName="composite" presStyleCnt="0"/>
      <dgm:spPr/>
    </dgm:pt>
    <dgm:pt modelId="{71D2CEE0-825B-4E91-9BC8-7D4CAEBE9A6F}" type="pres">
      <dgm:prSet presAssocID="{3266C622-4664-48C2-9F3C-C137E9523B30}" presName="parentText" presStyleLbl="alignNode1" presStyleIdx="2" presStyleCnt="4">
        <dgm:presLayoutVars>
          <dgm:chMax val="1"/>
          <dgm:bulletEnabled val="1"/>
        </dgm:presLayoutVars>
      </dgm:prSet>
      <dgm:spPr/>
    </dgm:pt>
    <dgm:pt modelId="{C62B7631-FC2C-4BC7-91DB-7743A99350E3}" type="pres">
      <dgm:prSet presAssocID="{3266C622-4664-48C2-9F3C-C137E9523B30}" presName="descendantText" presStyleLbl="alignAcc1" presStyleIdx="2" presStyleCnt="4">
        <dgm:presLayoutVars>
          <dgm:bulletEnabled val="1"/>
        </dgm:presLayoutVars>
      </dgm:prSet>
      <dgm:spPr/>
    </dgm:pt>
    <dgm:pt modelId="{4F26E07B-8CFF-41FF-8ECC-773FB20FDA5D}" type="pres">
      <dgm:prSet presAssocID="{7B282596-4976-4F15-92A0-5DA19AC1C6DC}" presName="sp" presStyleCnt="0"/>
      <dgm:spPr/>
    </dgm:pt>
    <dgm:pt modelId="{70CBACCA-ECBE-49BE-BDEE-D72839FBCC21}" type="pres">
      <dgm:prSet presAssocID="{6BEF4122-E415-4628-AE5B-160A9829BB6C}" presName="composite" presStyleCnt="0"/>
      <dgm:spPr/>
    </dgm:pt>
    <dgm:pt modelId="{8928D1AC-502A-45FB-9CF5-48F8FE6FE002}" type="pres">
      <dgm:prSet presAssocID="{6BEF4122-E415-4628-AE5B-160A9829BB6C}" presName="parentText" presStyleLbl="alignNode1" presStyleIdx="3" presStyleCnt="4">
        <dgm:presLayoutVars>
          <dgm:chMax val="1"/>
          <dgm:bulletEnabled val="1"/>
        </dgm:presLayoutVars>
      </dgm:prSet>
      <dgm:spPr/>
    </dgm:pt>
    <dgm:pt modelId="{EEFD1E11-1CA8-4471-9424-B85C2A845B54}" type="pres">
      <dgm:prSet presAssocID="{6BEF4122-E415-4628-AE5B-160A9829BB6C}" presName="descendantText" presStyleLbl="alignAcc1" presStyleIdx="3" presStyleCnt="4">
        <dgm:presLayoutVars>
          <dgm:bulletEnabled val="1"/>
        </dgm:presLayoutVars>
      </dgm:prSet>
      <dgm:spPr/>
    </dgm:pt>
  </dgm:ptLst>
  <dgm:cxnLst>
    <dgm:cxn modelId="{EB47BD26-5E19-4547-8DE4-48DCA9961216}" type="presOf" srcId="{3266C622-4664-48C2-9F3C-C137E9523B30}" destId="{71D2CEE0-825B-4E91-9BC8-7D4CAEBE9A6F}" srcOrd="0" destOrd="0" presId="urn:microsoft.com/office/officeart/2005/8/layout/chevron2"/>
    <dgm:cxn modelId="{69F3362F-9E05-484C-AA30-15BB5737BF03}" type="presOf" srcId="{BD4407C1-83FF-4F2D-9D23-C49BD5CE91EE}" destId="{48696733-8608-42F5-859B-E2C0B4E98C7F}" srcOrd="0" destOrd="0" presId="urn:microsoft.com/office/officeart/2005/8/layout/chevron2"/>
    <dgm:cxn modelId="{E4AE3740-E234-43A6-8207-C86F5068022C}" type="presOf" srcId="{E544FB8B-01DD-4528-8CF6-4474EBDE8A93}" destId="{C62B7631-FC2C-4BC7-91DB-7743A99350E3}" srcOrd="0" destOrd="0" presId="urn:microsoft.com/office/officeart/2005/8/layout/chevron2"/>
    <dgm:cxn modelId="{249EEF45-9FBC-4512-9BF1-21E852F40873}" srcId="{B45226E5-3407-4F5F-A828-7AEB6C568814}" destId="{3266C622-4664-48C2-9F3C-C137E9523B30}" srcOrd="2" destOrd="0" parTransId="{75691278-75A7-47E1-B050-BA494E01EA64}" sibTransId="{7B282596-4976-4F15-92A0-5DA19AC1C6DC}"/>
    <dgm:cxn modelId="{9CEFDC54-3266-4844-9801-69C5C9EC3801}" type="presOf" srcId="{6C89C50E-6164-44D8-ACE2-E3C416DD3B40}" destId="{EEFD1E11-1CA8-4471-9424-B85C2A845B54}" srcOrd="0" destOrd="0" presId="urn:microsoft.com/office/officeart/2005/8/layout/chevron2"/>
    <dgm:cxn modelId="{1720F858-B20F-49CF-B71B-E5E38B24C576}" type="presOf" srcId="{2C99C406-D20B-42CA-B16D-616F2262FA19}" destId="{FD937F6A-B5BA-4D97-B129-37117838BDD5}" srcOrd="0" destOrd="0" presId="urn:microsoft.com/office/officeart/2005/8/layout/chevron2"/>
    <dgm:cxn modelId="{A2FEFD7A-55F7-4FA0-B3A0-AB230BF47A8B}" srcId="{2C99C406-D20B-42CA-B16D-616F2262FA19}" destId="{BD4407C1-83FF-4F2D-9D23-C49BD5CE91EE}" srcOrd="0" destOrd="0" parTransId="{7B2F6DC7-FF96-4103-9756-3DCC01001F64}" sibTransId="{8B206571-2DC6-439A-97C6-1A7C5CB2F829}"/>
    <dgm:cxn modelId="{6D08EB8A-8F09-4F35-AC8A-2B65F4708299}" type="presOf" srcId="{B45226E5-3407-4F5F-A828-7AEB6C568814}" destId="{C1CD6A28-C086-4C07-B5F0-B7673A62898F}" srcOrd="0" destOrd="0" presId="urn:microsoft.com/office/officeart/2005/8/layout/chevron2"/>
    <dgm:cxn modelId="{CD5ED095-F774-46E0-9F11-AE25D41D0AF2}" srcId="{B45226E5-3407-4F5F-A828-7AEB6C568814}" destId="{6BEF4122-E415-4628-AE5B-160A9829BB6C}" srcOrd="3" destOrd="0" parTransId="{8704AA32-567D-4618-94FF-9DD2200D0AF1}" sibTransId="{A056F433-EA62-4DA4-9330-0E2A73E64125}"/>
    <dgm:cxn modelId="{057BDA97-C4FC-4579-9A54-23EB992EB062}" srcId="{6BEF4122-E415-4628-AE5B-160A9829BB6C}" destId="{6C89C50E-6164-44D8-ACE2-E3C416DD3B40}" srcOrd="0" destOrd="0" parTransId="{AE3FF9E2-7112-4B07-8148-96B5E5E52D60}" sibTransId="{622E1106-D334-4C95-B9EE-54BCC00BFE71}"/>
    <dgm:cxn modelId="{03F4D098-A028-41F1-B69A-2D203FA61E74}" srcId="{3266C622-4664-48C2-9F3C-C137E9523B30}" destId="{E544FB8B-01DD-4528-8CF6-4474EBDE8A93}" srcOrd="0" destOrd="0" parTransId="{7B68B860-9309-4B83-A2B5-DCCD0E235F80}" sibTransId="{735C17C1-AA73-4FAC-A6E6-A7CE405C4705}"/>
    <dgm:cxn modelId="{8F7E96B4-21C5-45DC-95A8-0029AB750482}" type="presOf" srcId="{68DFF92D-C1F7-49A5-8D4D-F5AAB9C504EA}" destId="{9A5EF836-22D3-40EF-A5A8-8C5722DDD715}" srcOrd="0" destOrd="0" presId="urn:microsoft.com/office/officeart/2005/8/layout/chevron2"/>
    <dgm:cxn modelId="{32EFF4B7-D1E6-4E7C-9CD6-45A404FBFB1F}" srcId="{68DFF92D-C1F7-49A5-8D4D-F5AAB9C504EA}" destId="{29B00EE1-00CD-4C77-8EBD-17062D07FC82}" srcOrd="0" destOrd="0" parTransId="{16CD6683-21DD-4664-ADF0-786A447D9890}" sibTransId="{27D18593-9889-4537-A843-38AEFE1179BB}"/>
    <dgm:cxn modelId="{617CEFB9-515A-4B22-810F-0AAA22890EA8}" type="presOf" srcId="{6BEF4122-E415-4628-AE5B-160A9829BB6C}" destId="{8928D1AC-502A-45FB-9CF5-48F8FE6FE002}" srcOrd="0" destOrd="0" presId="urn:microsoft.com/office/officeart/2005/8/layout/chevron2"/>
    <dgm:cxn modelId="{08A5CEBD-58BC-4AFF-8193-CF67DDBBD8DD}" type="presOf" srcId="{29B00EE1-00CD-4C77-8EBD-17062D07FC82}" destId="{9C8C72A6-1C92-422D-861D-FD8086489235}" srcOrd="0" destOrd="0" presId="urn:microsoft.com/office/officeart/2005/8/layout/chevron2"/>
    <dgm:cxn modelId="{FB62D7CC-3C04-4290-A081-8062F128BEBC}" srcId="{B45226E5-3407-4F5F-A828-7AEB6C568814}" destId="{68DFF92D-C1F7-49A5-8D4D-F5AAB9C504EA}" srcOrd="1" destOrd="0" parTransId="{3ECCEFA4-5853-464D-A0C7-F884FB01B042}" sibTransId="{1DDBDF9C-E762-4081-B2FE-BA14A4C16684}"/>
    <dgm:cxn modelId="{E9DCDAF2-D513-45AB-B83C-1597216131B2}" srcId="{B45226E5-3407-4F5F-A828-7AEB6C568814}" destId="{2C99C406-D20B-42CA-B16D-616F2262FA19}" srcOrd="0" destOrd="0" parTransId="{3AEE8B47-C69C-489C-B541-5BFF46DEA875}" sibTransId="{FD669023-CEC1-48E4-AD27-04AE507C28FB}"/>
    <dgm:cxn modelId="{595D6498-97CA-4618-B031-43E33B8328D5}" type="presParOf" srcId="{C1CD6A28-C086-4C07-B5F0-B7673A62898F}" destId="{C84919F4-57AC-417C-BE1D-5119B8C62221}" srcOrd="0" destOrd="0" presId="urn:microsoft.com/office/officeart/2005/8/layout/chevron2"/>
    <dgm:cxn modelId="{CEC86A5B-8B4F-459C-B663-3F9AF23CF4F9}" type="presParOf" srcId="{C84919F4-57AC-417C-BE1D-5119B8C62221}" destId="{FD937F6A-B5BA-4D97-B129-37117838BDD5}" srcOrd="0" destOrd="0" presId="urn:microsoft.com/office/officeart/2005/8/layout/chevron2"/>
    <dgm:cxn modelId="{118C28D0-1FE4-42B6-80E1-BBA1A4F179DC}" type="presParOf" srcId="{C84919F4-57AC-417C-BE1D-5119B8C62221}" destId="{48696733-8608-42F5-859B-E2C0B4E98C7F}" srcOrd="1" destOrd="0" presId="urn:microsoft.com/office/officeart/2005/8/layout/chevron2"/>
    <dgm:cxn modelId="{2791753F-461C-4B4B-88F7-35DB9D89FD38}" type="presParOf" srcId="{C1CD6A28-C086-4C07-B5F0-B7673A62898F}" destId="{D9A1A6A8-CCF0-472E-915B-5B4DD02522B4}" srcOrd="1" destOrd="0" presId="urn:microsoft.com/office/officeart/2005/8/layout/chevron2"/>
    <dgm:cxn modelId="{44947FDB-F8DE-4745-AD52-9ADB63FFD0FA}" type="presParOf" srcId="{C1CD6A28-C086-4C07-B5F0-B7673A62898F}" destId="{532A7D4E-5117-4B25-BAA9-9D9A0501D8ED}" srcOrd="2" destOrd="0" presId="urn:microsoft.com/office/officeart/2005/8/layout/chevron2"/>
    <dgm:cxn modelId="{06AEEDB0-506E-4591-A7E3-2FF8D59502F5}" type="presParOf" srcId="{532A7D4E-5117-4B25-BAA9-9D9A0501D8ED}" destId="{9A5EF836-22D3-40EF-A5A8-8C5722DDD715}" srcOrd="0" destOrd="0" presId="urn:microsoft.com/office/officeart/2005/8/layout/chevron2"/>
    <dgm:cxn modelId="{23AAE3B1-82C1-4293-A4E2-FD8EF04B01B1}" type="presParOf" srcId="{532A7D4E-5117-4B25-BAA9-9D9A0501D8ED}" destId="{9C8C72A6-1C92-422D-861D-FD8086489235}" srcOrd="1" destOrd="0" presId="urn:microsoft.com/office/officeart/2005/8/layout/chevron2"/>
    <dgm:cxn modelId="{CE921E2B-DD4A-4B3F-9A7D-5C76B1320E4C}" type="presParOf" srcId="{C1CD6A28-C086-4C07-B5F0-B7673A62898F}" destId="{189F6FCD-2B08-44C9-B36F-50C0337F88FC}" srcOrd="3" destOrd="0" presId="urn:microsoft.com/office/officeart/2005/8/layout/chevron2"/>
    <dgm:cxn modelId="{3849B5BB-9629-4937-9468-E01423E296E7}" type="presParOf" srcId="{C1CD6A28-C086-4C07-B5F0-B7673A62898F}" destId="{8DF50DE4-1279-43BC-93CD-58ECAB773D74}" srcOrd="4" destOrd="0" presId="urn:microsoft.com/office/officeart/2005/8/layout/chevron2"/>
    <dgm:cxn modelId="{D18F26B8-C258-40E4-B64A-ACED7D816E06}" type="presParOf" srcId="{8DF50DE4-1279-43BC-93CD-58ECAB773D74}" destId="{71D2CEE0-825B-4E91-9BC8-7D4CAEBE9A6F}" srcOrd="0" destOrd="0" presId="urn:microsoft.com/office/officeart/2005/8/layout/chevron2"/>
    <dgm:cxn modelId="{21CE7AB1-C6DE-4AFF-BD0B-28EC913EC3A9}" type="presParOf" srcId="{8DF50DE4-1279-43BC-93CD-58ECAB773D74}" destId="{C62B7631-FC2C-4BC7-91DB-7743A99350E3}" srcOrd="1" destOrd="0" presId="urn:microsoft.com/office/officeart/2005/8/layout/chevron2"/>
    <dgm:cxn modelId="{920E9980-1E59-4632-97D6-F00CC6BE406D}" type="presParOf" srcId="{C1CD6A28-C086-4C07-B5F0-B7673A62898F}" destId="{4F26E07B-8CFF-41FF-8ECC-773FB20FDA5D}" srcOrd="5" destOrd="0" presId="urn:microsoft.com/office/officeart/2005/8/layout/chevron2"/>
    <dgm:cxn modelId="{B9054E3F-7435-4F5D-8A41-2D1944D2B9A5}" type="presParOf" srcId="{C1CD6A28-C086-4C07-B5F0-B7673A62898F}" destId="{70CBACCA-ECBE-49BE-BDEE-D72839FBCC21}" srcOrd="6" destOrd="0" presId="urn:microsoft.com/office/officeart/2005/8/layout/chevron2"/>
    <dgm:cxn modelId="{C740AAE2-A0FB-4D10-A941-516B712F073C}" type="presParOf" srcId="{70CBACCA-ECBE-49BE-BDEE-D72839FBCC21}" destId="{8928D1AC-502A-45FB-9CF5-48F8FE6FE002}" srcOrd="0" destOrd="0" presId="urn:microsoft.com/office/officeart/2005/8/layout/chevron2"/>
    <dgm:cxn modelId="{C236A748-73B0-4284-BC84-4225326E70B8}" type="presParOf" srcId="{70CBACCA-ECBE-49BE-BDEE-D72839FBCC21}" destId="{EEFD1E11-1CA8-4471-9424-B85C2A845B5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867FBC-941D-411B-8932-D489F58260D6}">
      <dsp:nvSpPr>
        <dsp:cNvPr id="0" name=""/>
        <dsp:cNvSpPr/>
      </dsp:nvSpPr>
      <dsp:spPr>
        <a:xfrm>
          <a:off x="0" y="2466469"/>
          <a:ext cx="7315199" cy="8095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To reduce and prevent crime by improving the criminal justice system.</a:t>
          </a:r>
        </a:p>
      </dsp:txBody>
      <dsp:txXfrm>
        <a:off x="0" y="2466469"/>
        <a:ext cx="7315199" cy="809550"/>
      </dsp:txXfrm>
    </dsp:sp>
    <dsp:sp modelId="{CA3A08B8-8569-4E9E-8A59-EA45A61A2C6E}">
      <dsp:nvSpPr>
        <dsp:cNvPr id="0" name=""/>
        <dsp:cNvSpPr/>
      </dsp:nvSpPr>
      <dsp:spPr>
        <a:xfrm rot="10800000">
          <a:off x="0" y="1233524"/>
          <a:ext cx="7315199" cy="1245088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To enhance public safety, and; </a:t>
          </a:r>
        </a:p>
      </dsp:txBody>
      <dsp:txXfrm rot="10800000">
        <a:off x="0" y="1233524"/>
        <a:ext cx="7315199" cy="809021"/>
      </dsp:txXfrm>
    </dsp:sp>
    <dsp:sp modelId="{85400B6B-E932-485E-9CF3-1B1E72E260B8}">
      <dsp:nvSpPr>
        <dsp:cNvPr id="0" name=""/>
        <dsp:cNvSpPr/>
      </dsp:nvSpPr>
      <dsp:spPr>
        <a:xfrm rot="10800000">
          <a:off x="0" y="579"/>
          <a:ext cx="7315199" cy="1245088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To improve the quality of life for the citizens of the state;</a:t>
          </a:r>
        </a:p>
      </dsp:txBody>
      <dsp:txXfrm rot="10800000">
        <a:off x="0" y="579"/>
        <a:ext cx="7315199" cy="80902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48F355-5430-464B-BE54-3D7B7F683D0C}">
      <dsp:nvSpPr>
        <dsp:cNvPr id="0" name=""/>
        <dsp:cNvSpPr/>
      </dsp:nvSpPr>
      <dsp:spPr>
        <a:xfrm>
          <a:off x="0" y="397833"/>
          <a:ext cx="8516304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61EEEF-FE9B-46B3-BD16-82AED1B4213E}">
      <dsp:nvSpPr>
        <dsp:cNvPr id="0" name=""/>
        <dsp:cNvSpPr/>
      </dsp:nvSpPr>
      <dsp:spPr>
        <a:xfrm>
          <a:off x="425815" y="14073"/>
          <a:ext cx="5961412" cy="767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5327" tIns="0" rIns="225327" bIns="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New data system</a:t>
          </a:r>
        </a:p>
      </dsp:txBody>
      <dsp:txXfrm>
        <a:off x="463282" y="51540"/>
        <a:ext cx="5886478" cy="692586"/>
      </dsp:txXfrm>
    </dsp:sp>
    <dsp:sp modelId="{B2E423E5-FE02-477A-B504-E6AF2B24323C}">
      <dsp:nvSpPr>
        <dsp:cNvPr id="0" name=""/>
        <dsp:cNvSpPr/>
      </dsp:nvSpPr>
      <dsp:spPr>
        <a:xfrm>
          <a:off x="0" y="1577193"/>
          <a:ext cx="8516304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1F6A32-3E18-4A99-BE26-1FE274A1514D}">
      <dsp:nvSpPr>
        <dsp:cNvPr id="0" name=""/>
        <dsp:cNvSpPr/>
      </dsp:nvSpPr>
      <dsp:spPr>
        <a:xfrm>
          <a:off x="425815" y="1193433"/>
          <a:ext cx="5961412" cy="767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5327" tIns="0" rIns="225327" bIns="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Increased grant cycles	</a:t>
          </a:r>
        </a:p>
      </dsp:txBody>
      <dsp:txXfrm>
        <a:off x="463282" y="1230900"/>
        <a:ext cx="5886478" cy="692586"/>
      </dsp:txXfrm>
    </dsp:sp>
    <dsp:sp modelId="{4D74A001-4B5C-4A63-9AB1-5D1A20B81F4A}">
      <dsp:nvSpPr>
        <dsp:cNvPr id="0" name=""/>
        <dsp:cNvSpPr/>
      </dsp:nvSpPr>
      <dsp:spPr>
        <a:xfrm>
          <a:off x="0" y="2756553"/>
          <a:ext cx="8516304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BEAFCC-52A2-4C50-9994-E6CF6FE885C5}">
      <dsp:nvSpPr>
        <dsp:cNvPr id="0" name=""/>
        <dsp:cNvSpPr/>
      </dsp:nvSpPr>
      <dsp:spPr>
        <a:xfrm>
          <a:off x="425815" y="2372793"/>
          <a:ext cx="5961412" cy="767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5327" tIns="0" rIns="225327" bIns="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GCC communication</a:t>
          </a:r>
        </a:p>
      </dsp:txBody>
      <dsp:txXfrm>
        <a:off x="463282" y="2410260"/>
        <a:ext cx="5886478" cy="692586"/>
      </dsp:txXfrm>
    </dsp:sp>
    <dsp:sp modelId="{59CA2016-2E51-430B-BA55-AFF17DCDC349}">
      <dsp:nvSpPr>
        <dsp:cNvPr id="0" name=""/>
        <dsp:cNvSpPr/>
      </dsp:nvSpPr>
      <dsp:spPr>
        <a:xfrm>
          <a:off x="0" y="4182126"/>
          <a:ext cx="8516304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D7E59E-7023-42C9-8332-E7B67CDB5075}">
      <dsp:nvSpPr>
        <dsp:cNvPr id="0" name=""/>
        <dsp:cNvSpPr/>
      </dsp:nvSpPr>
      <dsp:spPr>
        <a:xfrm>
          <a:off x="425815" y="3552153"/>
          <a:ext cx="5961412" cy="10137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5327" tIns="0" rIns="225327" bIns="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/>
            <a:t>Committee recommendations</a:t>
          </a:r>
        </a:p>
      </dsp:txBody>
      <dsp:txXfrm>
        <a:off x="475301" y="3601639"/>
        <a:ext cx="5862440" cy="91476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80800D-9C21-4C05-B24E-C8EF85B09EB6}">
      <dsp:nvSpPr>
        <dsp:cNvPr id="0" name=""/>
        <dsp:cNvSpPr/>
      </dsp:nvSpPr>
      <dsp:spPr>
        <a:xfrm>
          <a:off x="242468" y="1589836"/>
          <a:ext cx="924763" cy="92476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793DE3EC-6C2A-4D69-A52A-6B72D4644543}">
      <dsp:nvSpPr>
        <dsp:cNvPr id="0" name=""/>
        <dsp:cNvSpPr/>
      </dsp:nvSpPr>
      <dsp:spPr>
        <a:xfrm>
          <a:off x="704850" y="1589836"/>
          <a:ext cx="4933949" cy="9247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41910" rIns="0" bIns="4191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>
              <a:solidFill>
                <a:schemeClr val="bg1"/>
              </a:solidFill>
            </a:rPr>
            <a:t>Federal Funding Update</a:t>
          </a:r>
        </a:p>
      </dsp:txBody>
      <dsp:txXfrm>
        <a:off x="704850" y="1589836"/>
        <a:ext cx="4933949" cy="924763"/>
      </dsp:txXfrm>
    </dsp:sp>
    <dsp:sp modelId="{77F870EB-EAED-4752-8641-AF40BDBC92CD}">
      <dsp:nvSpPr>
        <dsp:cNvPr id="0" name=""/>
        <dsp:cNvSpPr/>
      </dsp:nvSpPr>
      <dsp:spPr>
        <a:xfrm>
          <a:off x="242468" y="2514599"/>
          <a:ext cx="924763" cy="92476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42434AF9-B01C-4E17-90F6-5821453245C9}">
      <dsp:nvSpPr>
        <dsp:cNvPr id="0" name=""/>
        <dsp:cNvSpPr/>
      </dsp:nvSpPr>
      <dsp:spPr>
        <a:xfrm>
          <a:off x="704850" y="2514599"/>
          <a:ext cx="4933949" cy="9247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41910" rIns="0" bIns="4191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>
              <a:solidFill>
                <a:schemeClr val="bg1"/>
              </a:solidFill>
            </a:rPr>
            <a:t>Grant Funding Consideration</a:t>
          </a:r>
        </a:p>
      </dsp:txBody>
      <dsp:txXfrm>
        <a:off x="704850" y="2514599"/>
        <a:ext cx="4933949" cy="92476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07CE00-26CA-4710-8ACA-9E35DC304042}">
      <dsp:nvSpPr>
        <dsp:cNvPr id="0" name=""/>
        <dsp:cNvSpPr/>
      </dsp:nvSpPr>
      <dsp:spPr>
        <a:xfrm>
          <a:off x="36" y="71813"/>
          <a:ext cx="3489498" cy="1222768"/>
        </a:xfrm>
        <a:prstGeom prst="rect">
          <a:avLst/>
        </a:prstGeom>
        <a:solidFill>
          <a:schemeClr val="tx1"/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>
              <a:effectLst/>
            </a:rPr>
            <a:t>Children’s Justice </a:t>
          </a:r>
          <a:r>
            <a:rPr lang="en-US" sz="2400" kern="1200">
              <a:effectLst/>
              <a:latin typeface="Calibri"/>
              <a:cs typeface="Times New Roman"/>
            </a:rPr>
            <a:t>Act from the Children’s</a:t>
          </a:r>
          <a:r>
            <a:rPr lang="en-US" sz="2400" kern="1200">
              <a:effectLst/>
              <a:latin typeface="Calibri"/>
              <a:ea typeface="Calibri" panose="020F0502020204030204" pitchFamily="34" charset="0"/>
              <a:cs typeface="Times New Roman"/>
            </a:rPr>
            <a:t> Bureau</a:t>
          </a:r>
          <a:r>
            <a:rPr lang="en-US" sz="2400" kern="1200">
              <a:effectLst/>
              <a:latin typeface="Calibri"/>
              <a:cs typeface="Times New Roman"/>
            </a:rPr>
            <a:t>:</a:t>
          </a:r>
        </a:p>
      </dsp:txBody>
      <dsp:txXfrm>
        <a:off x="36" y="71813"/>
        <a:ext cx="3489498" cy="1222768"/>
      </dsp:txXfrm>
    </dsp:sp>
    <dsp:sp modelId="{8EFC64A1-1A55-4B4F-8EF2-0AD664C85863}">
      <dsp:nvSpPr>
        <dsp:cNvPr id="0" name=""/>
        <dsp:cNvSpPr/>
      </dsp:nvSpPr>
      <dsp:spPr>
        <a:xfrm>
          <a:off x="8062" y="1304383"/>
          <a:ext cx="3489498" cy="2824605"/>
        </a:xfrm>
        <a:prstGeom prst="rect">
          <a:avLst/>
        </a:prstGeom>
        <a:solidFill>
          <a:schemeClr val="bg2">
            <a:lumMod val="90000"/>
            <a:alpha val="9000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Symbol" panose="05050102010706020507" pitchFamily="18" charset="2"/>
            <a:buChar char=""/>
          </a:pPr>
          <a:r>
            <a:rPr lang="en-US" sz="2100" kern="1200">
              <a:solidFill>
                <a:schemeClr val="tx1">
                  <a:lumMod val="50000"/>
                </a:schemeClr>
              </a:solidFill>
              <a:latin typeface="Calibri"/>
              <a:cs typeface="Times New Roman"/>
            </a:rPr>
            <a:t>Children’s Justice Act (CJA)</a:t>
          </a:r>
          <a:endParaRPr lang="en-US" sz="2100" kern="1200">
            <a:solidFill>
              <a:schemeClr val="tx1">
                <a:lumMod val="50000"/>
              </a:schemeClr>
            </a:solidFill>
            <a:cs typeface="Calibri"/>
          </a:endParaRPr>
        </a:p>
      </dsp:txBody>
      <dsp:txXfrm>
        <a:off x="8062" y="1304383"/>
        <a:ext cx="3489498" cy="2824605"/>
      </dsp:txXfrm>
    </dsp:sp>
    <dsp:sp modelId="{6B39EDFA-2F12-439D-B7B1-3DFFF1856B6C}">
      <dsp:nvSpPr>
        <dsp:cNvPr id="0" name=""/>
        <dsp:cNvSpPr/>
      </dsp:nvSpPr>
      <dsp:spPr>
        <a:xfrm>
          <a:off x="3978064" y="71813"/>
          <a:ext cx="3489498" cy="1222768"/>
        </a:xfrm>
        <a:prstGeom prst="rect">
          <a:avLst/>
        </a:prstGeom>
        <a:solidFill>
          <a:schemeClr val="tx1"/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>
              <a:effectLst/>
              <a:latin typeface="Calibri"/>
              <a:ea typeface="Calibri" panose="020F0502020204030204" pitchFamily="34" charset="0"/>
              <a:cs typeface="Times New Roman"/>
            </a:rPr>
            <a:t>Title II Formula Grant from OJJDP:</a:t>
          </a:r>
          <a:endParaRPr lang="en-US" sz="2400" kern="1200">
            <a:latin typeface="Calibri"/>
            <a:cs typeface="Times New Roman"/>
          </a:endParaRPr>
        </a:p>
      </dsp:txBody>
      <dsp:txXfrm>
        <a:off x="3978064" y="71813"/>
        <a:ext cx="3489498" cy="1222768"/>
      </dsp:txXfrm>
    </dsp:sp>
    <dsp:sp modelId="{42D86D6A-8E3B-4717-8370-81FBFB2E3855}">
      <dsp:nvSpPr>
        <dsp:cNvPr id="0" name=""/>
        <dsp:cNvSpPr/>
      </dsp:nvSpPr>
      <dsp:spPr>
        <a:xfrm>
          <a:off x="3978064" y="1294581"/>
          <a:ext cx="3489498" cy="2824605"/>
        </a:xfrm>
        <a:prstGeom prst="rect">
          <a:avLst/>
        </a:prstGeom>
        <a:solidFill>
          <a:schemeClr val="bg2">
            <a:lumMod val="90000"/>
            <a:alpha val="9000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49352" bIns="168021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Symbol" panose="05050102010706020507" pitchFamily="18" charset="2"/>
            <a:buChar char=""/>
          </a:pPr>
          <a:r>
            <a:rPr lang="en-US" sz="2100" kern="1200">
              <a:solidFill>
                <a:schemeClr val="tx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Community Violence Intervention Programs *new*</a:t>
          </a:r>
          <a:endParaRPr lang="en-US" sz="2100" kern="1200">
            <a:solidFill>
              <a:schemeClr val="tx1">
                <a:lumMod val="50000"/>
              </a:schemeClr>
            </a:solidFill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>
              <a:solidFill>
                <a:schemeClr val="tx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Juvenile Justice Discretionary *new*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>
              <a:solidFill>
                <a:schemeClr val="tx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Racial and Ethnic Disparities (RED)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100" kern="1200">
              <a:solidFill>
                <a:schemeClr val="tx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School Justice Partnerships</a:t>
          </a:r>
        </a:p>
      </dsp:txBody>
      <dsp:txXfrm>
        <a:off x="3978064" y="1294581"/>
        <a:ext cx="3489498" cy="282460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937F6A-B5BA-4D97-B129-37117838BDD5}">
      <dsp:nvSpPr>
        <dsp:cNvPr id="0" name=""/>
        <dsp:cNvSpPr/>
      </dsp:nvSpPr>
      <dsp:spPr>
        <a:xfrm rot="5400000">
          <a:off x="-169068" y="169670"/>
          <a:ext cx="1127124" cy="78898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en-US" sz="2200" kern="1200">
              <a:solidFill>
                <a:schemeClr val="bg1"/>
              </a:solidFill>
              <a:effectLst/>
              <a:latin typeface="Calibri"/>
              <a:ea typeface="Calibri" panose="020F0502020204030204" pitchFamily="34" charset="0"/>
              <a:cs typeface="Times New Roman"/>
            </a:rPr>
            <a:t>1</a:t>
          </a:r>
          <a:endParaRPr lang="en-US" sz="2200" kern="1200">
            <a:solidFill>
              <a:schemeClr val="bg1"/>
            </a:solidFill>
            <a:latin typeface="Calibri"/>
            <a:cs typeface="Times New Roman"/>
          </a:endParaRPr>
        </a:p>
      </dsp:txBody>
      <dsp:txXfrm rot="-5400000">
        <a:off x="1" y="395096"/>
        <a:ext cx="788987" cy="338137"/>
      </dsp:txXfrm>
    </dsp:sp>
    <dsp:sp modelId="{48696733-8608-42F5-859B-E2C0B4E98C7F}">
      <dsp:nvSpPr>
        <dsp:cNvPr id="0" name=""/>
        <dsp:cNvSpPr/>
      </dsp:nvSpPr>
      <dsp:spPr>
        <a:xfrm rot="5400000">
          <a:off x="3076178" y="-2286589"/>
          <a:ext cx="732631" cy="530701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200" kern="1200">
              <a:effectLst/>
            </a:rPr>
            <a:t>Rank applications in each priority by average score of the JJPC</a:t>
          </a:r>
          <a:r>
            <a:rPr lang="en-US" sz="2200" kern="1200">
              <a:effectLst/>
              <a:latin typeface="Calibri"/>
              <a:cs typeface="Calibri"/>
            </a:rPr>
            <a:t>;</a:t>
          </a:r>
        </a:p>
      </dsp:txBody>
      <dsp:txXfrm rot="-5400000">
        <a:off x="788988" y="36365"/>
        <a:ext cx="5271248" cy="661103"/>
      </dsp:txXfrm>
    </dsp:sp>
    <dsp:sp modelId="{9A5EF836-22D3-40EF-A5A8-8C5722DDD715}">
      <dsp:nvSpPr>
        <dsp:cNvPr id="0" name=""/>
        <dsp:cNvSpPr/>
      </dsp:nvSpPr>
      <dsp:spPr>
        <a:xfrm rot="5400000">
          <a:off x="-169068" y="1148227"/>
          <a:ext cx="1127124" cy="78898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>
              <a:solidFill>
                <a:schemeClr val="bg1"/>
              </a:solidFill>
              <a:effectLst/>
              <a:latin typeface="Calibri"/>
              <a:ea typeface="Calibri" panose="020F0502020204030204" pitchFamily="34" charset="0"/>
              <a:cs typeface="Times New Roman"/>
            </a:rPr>
            <a:t>2</a:t>
          </a:r>
        </a:p>
      </dsp:txBody>
      <dsp:txXfrm rot="-5400000">
        <a:off x="1" y="1373653"/>
        <a:ext cx="788987" cy="338137"/>
      </dsp:txXfrm>
    </dsp:sp>
    <dsp:sp modelId="{9C8C72A6-1C92-422D-861D-FD8086489235}">
      <dsp:nvSpPr>
        <dsp:cNvPr id="0" name=""/>
        <dsp:cNvSpPr/>
      </dsp:nvSpPr>
      <dsp:spPr>
        <a:xfrm rot="5400000">
          <a:off x="3076178" y="-1308031"/>
          <a:ext cx="732631" cy="530701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>
              <a:effectLst/>
              <a:latin typeface="Calibri"/>
            </a:rPr>
            <a:t>No</a:t>
          </a:r>
          <a:r>
            <a:rPr lang="en-US" sz="2200" kern="1200">
              <a:effectLst/>
            </a:rPr>
            <a:t> approval/declination decisions until funding is received from OJJDP</a:t>
          </a:r>
          <a:r>
            <a:rPr lang="en-US" sz="2200" kern="1200">
              <a:effectLst/>
              <a:latin typeface="Calibri"/>
            </a:rPr>
            <a:t>;</a:t>
          </a:r>
          <a:endParaRPr lang="en-US" sz="2200" kern="1200">
            <a:effectLst/>
          </a:endParaRPr>
        </a:p>
      </dsp:txBody>
      <dsp:txXfrm rot="-5400000">
        <a:off x="788988" y="1014923"/>
        <a:ext cx="5271248" cy="661103"/>
      </dsp:txXfrm>
    </dsp:sp>
    <dsp:sp modelId="{71D2CEE0-825B-4E91-9BC8-7D4CAEBE9A6F}">
      <dsp:nvSpPr>
        <dsp:cNvPr id="0" name=""/>
        <dsp:cNvSpPr/>
      </dsp:nvSpPr>
      <dsp:spPr>
        <a:xfrm rot="5400000">
          <a:off x="-169068" y="2126784"/>
          <a:ext cx="1127124" cy="78898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>
              <a:solidFill>
                <a:schemeClr val="bg1"/>
              </a:solidFill>
              <a:effectLst/>
              <a:latin typeface="Calibri"/>
              <a:ea typeface="Calibri" panose="020F0502020204030204" pitchFamily="34" charset="0"/>
              <a:cs typeface="Times New Roman"/>
            </a:rPr>
            <a:t>3</a:t>
          </a:r>
        </a:p>
      </dsp:txBody>
      <dsp:txXfrm rot="-5400000">
        <a:off x="1" y="2352210"/>
        <a:ext cx="788987" cy="338137"/>
      </dsp:txXfrm>
    </dsp:sp>
    <dsp:sp modelId="{C62B7631-FC2C-4BC7-91DB-7743A99350E3}">
      <dsp:nvSpPr>
        <dsp:cNvPr id="0" name=""/>
        <dsp:cNvSpPr/>
      </dsp:nvSpPr>
      <dsp:spPr>
        <a:xfrm rot="5400000">
          <a:off x="3076178" y="-329474"/>
          <a:ext cx="732631" cy="530701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>
              <a:effectLst/>
              <a:latin typeface="Calibri"/>
            </a:rPr>
            <a:t>Staff</a:t>
          </a:r>
          <a:r>
            <a:rPr lang="en-US" sz="2200" kern="1200">
              <a:effectLst/>
            </a:rPr>
            <a:t> to communicate decision to delay funding to all Title </a:t>
          </a:r>
          <a:r>
            <a:rPr lang="en-US" sz="2200" kern="1200">
              <a:solidFill>
                <a:schemeClr val="tx1"/>
              </a:solidFill>
              <a:effectLst/>
            </a:rPr>
            <a:t>II JJ </a:t>
          </a:r>
          <a:r>
            <a:rPr lang="en-US" sz="2200" kern="1200">
              <a:solidFill>
                <a:schemeClr val="tx1"/>
              </a:solidFill>
              <a:effectLst/>
              <a:latin typeface="Calibri"/>
              <a:cs typeface="Times New Roman"/>
            </a:rPr>
            <a:t>applicants; and</a:t>
          </a:r>
          <a:r>
            <a:rPr lang="en-US" sz="2200" kern="1200">
              <a:solidFill>
                <a:schemeClr val="tx1"/>
              </a:solidFill>
              <a:effectLst/>
              <a:latin typeface="Calibri"/>
              <a:ea typeface="Calibri" panose="020F0502020204030204" pitchFamily="34" charset="0"/>
              <a:cs typeface="Times New Roman"/>
            </a:rPr>
            <a:t>,</a:t>
          </a:r>
          <a:endParaRPr lang="en-US" sz="2200" kern="1200">
            <a:solidFill>
              <a:schemeClr val="tx1"/>
            </a:solidFill>
            <a:effectLst/>
          </a:endParaRPr>
        </a:p>
      </dsp:txBody>
      <dsp:txXfrm rot="-5400000">
        <a:off x="788988" y="1993480"/>
        <a:ext cx="5271248" cy="661103"/>
      </dsp:txXfrm>
    </dsp:sp>
    <dsp:sp modelId="{8928D1AC-502A-45FB-9CF5-48F8FE6FE002}">
      <dsp:nvSpPr>
        <dsp:cNvPr id="0" name=""/>
        <dsp:cNvSpPr/>
      </dsp:nvSpPr>
      <dsp:spPr>
        <a:xfrm rot="5400000">
          <a:off x="-169068" y="3105342"/>
          <a:ext cx="1127124" cy="78898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>
              <a:solidFill>
                <a:schemeClr val="bg1"/>
              </a:solidFill>
              <a:effectLst/>
              <a:latin typeface="Calibri"/>
              <a:ea typeface="Calibri" panose="020F0502020204030204" pitchFamily="34" charset="0"/>
              <a:cs typeface="Times New Roman"/>
            </a:rPr>
            <a:t>4</a:t>
          </a:r>
        </a:p>
      </dsp:txBody>
      <dsp:txXfrm rot="-5400000">
        <a:off x="1" y="3330768"/>
        <a:ext cx="788987" cy="338137"/>
      </dsp:txXfrm>
    </dsp:sp>
    <dsp:sp modelId="{EEFD1E11-1CA8-4471-9424-B85C2A845B54}">
      <dsp:nvSpPr>
        <dsp:cNvPr id="0" name=""/>
        <dsp:cNvSpPr/>
      </dsp:nvSpPr>
      <dsp:spPr>
        <a:xfrm rot="5400000">
          <a:off x="3076178" y="649083"/>
          <a:ext cx="732631" cy="530701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>
              <a:solidFill>
                <a:schemeClr val="tx1"/>
              </a:solidFill>
              <a:effectLst/>
              <a:latin typeface="Calibri"/>
              <a:ea typeface="Calibri" panose="020F0502020204030204" pitchFamily="34" charset="0"/>
              <a:cs typeface="Times New Roman"/>
            </a:rPr>
            <a:t>Expend funds based on application score once funding is received. </a:t>
          </a:r>
        </a:p>
      </dsp:txBody>
      <dsp:txXfrm rot="-5400000">
        <a:off x="788988" y="2972037"/>
        <a:ext cx="5271248" cy="6611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ircleList">
  <dgm:title val=""/>
  <dgm:desc val=""/>
  <dgm:catLst>
    <dgm:cat type="list" pri="23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</dgm:varLst>
    <dgm:alg type="lin">
      <dgm:param type="linDir" val="fromT"/>
      <dgm:param type="fallback" val="2D"/>
    </dgm:alg>
    <dgm:shape xmlns:r="http://schemas.openxmlformats.org/officeDocument/2006/relationships" r:blip="">
      <dgm:adjLst/>
    </dgm:shape>
    <dgm:presOf/>
    <dgm:constrLst>
      <dgm:constr type="w" for="ch" forName="withChildren" refType="w"/>
      <dgm:constr type="h" for="ch" forName="withChildren" refType="w" fact="0.909"/>
      <dgm:constr type="w" for="ch" forName="noChildren" refType="w"/>
      <dgm:constr type="h" for="ch" forName="noChildren" refType="w" fact="0.164"/>
      <dgm:constr type="w" for="ch" forName="overlap" val="1"/>
      <dgm:constr type="h" for="ch" forName="overlap" refType="w" refFor="ch" refForName="withChildren" fact="-0.089"/>
      <dgm:constr type="primFontSz" for="des" forName="txLvl1" op="equ" val="65"/>
      <dgm:constr type="primFontSz" for="des" forName="txLvlOnly1" refType="primFontSz" refFor="des" refForName="txLvl1" op="equ"/>
      <dgm:constr type="primFontSz" for="des" forName="txLvl2" refType="primFontSz" refFor="des" refForName="txLvl1" op="equ" fact="0.78"/>
      <dgm:constr type="primFontSz" for="des" forName="txLvl3" refType="primFontSz" refFor="des" refForName="txLvl1" op="equ" fact="0.78"/>
      <dgm:constr type="userF" for="des" forName="lin" refType="primFontSz" refFor="des" refForName="txLvl2" op="equ"/>
    </dgm:constrLst>
    <dgm:forEach name="Name1" axis="ch" ptType="node">
      <dgm:choose name="Name2">
        <dgm:if name="Name3" axis="ch" ptType="node" func="cnt" op="gte" val="1">
          <dgm:layoutNode name="withChildren">
            <dgm:alg type="composite"/>
            <dgm:choose name="Name4">
              <dgm:if name="Name5" func="var" arg="dir" op="equ" val="norm">
                <dgm:constrLst>
                  <dgm:constr type="l" for="ch" forName="bigCircle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l" for="ch" forName="medCircle" refType="w" fact="0.043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 refType="ctrX" refFor="ch" refForName="medCircle"/>
                  <dgm:constr type="r" for="ch" forName="txLvl1" refType="w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 refType="ctrX" refFor="ch" refForName="medCircle"/>
                  <dgm:constr type="r" for="ch" forName="lin" refType="w"/>
                  <dgm:constr type="t" for="ch" forName="lin" refType="h" fact="0.222"/>
                  <dgm:constr type="h" for="ch" forName="lin" refType="h" fact="0.68"/>
                </dgm:constrLst>
              </dgm:if>
              <dgm:else name="Name6">
                <dgm:constrLst>
                  <dgm:constr type="r" for="ch" forName="bigCircle" refType="w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r" for="ch" forName="medCircle" refType="w" fact="0.957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/>
                  <dgm:constr type="r" for="ch" forName="txLvl1" refType="ctrX" refFor="ch" refForName="medCircle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/>
                  <dgm:constr type="r" for="ch" forName="lin" refType="ctrX" refFor="ch" refForName="medCircle"/>
                  <dgm:constr type="t" for="ch" forName="lin" refType="h" fact="0.222"/>
                  <dgm:constr type="h" for="ch" forName="lin" refType="h" fact="0.68"/>
                </dgm:constrLst>
              </dgm:else>
            </dgm:choose>
            <dgm:layoutNode name="big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med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1" styleLbl="revTx">
              <dgm:choose name="Name7">
                <dgm:if name="Name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lin">
              <dgm:choose name="Name10">
                <dgm:if name="Name11" func="var" arg="dir" op="equ" val="norm">
                  <dgm:alg type="lin">
                    <dgm:param type="linDir" val="fromT"/>
                    <dgm:param type="vertAlign" val="t"/>
                    <dgm:param type="nodeHorzAlign" val="l"/>
                  </dgm:alg>
                </dgm:if>
                <dgm:else name="Name12">
                  <dgm:alg type="lin">
                    <dgm:param type="linDir" val="fromT"/>
                    <dgm:param type="vertAlign" val="t"/>
                    <dgm:param type="nodeHorzAlign" val="r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>
                <dgm:constr type="userF"/>
                <dgm:constr type="primFontSz" for="ch" forName="txLvl2" refType="userF"/>
                <dgm:constr type="w" for="ch" forName="txLvl2" refType="w"/>
                <dgm:constr type="h" for="ch" forName="txLvl2" refType="primFontSz" refFor="ch" refForName="txLvl2" fact="0.39"/>
                <dgm:constr type="w" for="ch" forName="txLvl3" refType="w"/>
                <dgm:constr type="h" for="ch" forName="txLvl3" refType="primFontSz" refFor="ch" refForName="txLvl2" fact="0.39"/>
                <dgm:constr type="h" for="ch" forName="smCircle" refType="primFontSz" refFor="ch" refForName="txLvl2" fact="0.14"/>
                <dgm:constr type="h" for="ch" forName="indentDot1" refType="primFontSz" refFor="ch" refForName="txLvl2" fact="0.14"/>
                <dgm:constr type="h" for="ch" forName="indentDot2" refType="primFontSz" refFor="ch" refForName="txLvl2" fact="0.14"/>
                <dgm:constr type="h" for="ch" forName="indentDot3" refType="primFontSz" refFor="ch" refForName="txLvl2" fact="0.14"/>
                <dgm:constr type="w" for="ch" forName="indentDot1" refType="w"/>
                <dgm:constr type="w" for="ch" forName="indentDot2" refType="w"/>
                <dgm:constr type="w" for="ch" forName="indentDot3" refType="w"/>
                <dgm:constr type="userI" for="ch" forName="txLvl3" refType="primFontSz" refFor="ch" refForName="txLvl2" fact="0.14"/>
                <dgm:constr type="userI" for="ch" forName="indentDot1" refType="primFontSz" refFor="ch" refForName="txLvl2" fact="0.14"/>
                <dgm:constr type="userI" for="ch" forName="indentDot2" refType="primFontSz" refFor="ch" refForName="txLvl2" fact="0.14"/>
                <dgm:constr type="userI" for="ch" forName="indentDot3" refType="primFontSz" refFor="ch" refForName="txLvl2" fact="0.14"/>
              </dgm:constrLst>
              <dgm:ruleLst>
                <dgm:rule type="primFontSz" for="ch" forName="txLvl2" val="5" fact="NaN" max="NaN"/>
              </dgm:ruleLst>
              <dgm:forEach name="Name13" axis="ch" ptType="node">
                <dgm:layoutNode name="txLvl2" styleLbl="revTx">
                  <dgm:choose name="Name14">
                    <dgm:if name="Name15" func="var" arg="dir" op="equ" val="norm">
                      <dgm:alg type="tx">
                        <dgm:param type="parTxLTRAlign" val="l"/>
                        <dgm:param type="parTxRTLAlign" val="l"/>
                      </dgm:alg>
                    </dgm:if>
                    <dgm:else name="Name16">
                      <dgm:alg type="tx">
                        <dgm:param type="parTxLTRAlign" val="r"/>
                        <dgm:param type="parTxRTLAlign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self" ptType="node"/>
                  <dgm:constrLst>
                    <dgm:constr type="lMarg"/>
                    <dgm:constr type="rMarg"/>
                    <dgm:constr type="tMarg" refType="primFontSz" fact="0.1"/>
                    <dgm:constr type="bMarg" refType="primFontSz" fact="0.1"/>
                  </dgm:constrLst>
                  <dgm:ruleLst>
                    <dgm:rule type="h" val="INF" fact="NaN" max="NaN"/>
                  </dgm:ruleLst>
                </dgm:layoutNode>
                <dgm:forEach name="Name17" axis="ch" ptType="node" cnt="1">
                  <dgm:layoutNode name="indentDot1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hoose name="Name18">
                      <dgm:if name="Name19" func="var" arg="dir" op="equ" val="norm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l" for="ch" forName="smCircle1" refType="r" refFor="ch" refForName="gap1"/>
                        </dgm:constrLst>
                      </dgm:if>
                      <dgm:else name="Name20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r" for="ch" forName="smCircle1" refType="l" refFor="ch" refForName="gap1"/>
                        </dgm:constrLst>
                      </dgm:else>
                    </dgm:choose>
                    <dgm:layoutNode name="gap1">
                      <dgm:alg type="sp"/>
                      <dgm:shape xmlns:r="http://schemas.openxmlformats.org/officeDocument/2006/relationships" type="rect" r:blip="" hideGeom="1">
                        <dgm:adjLst/>
                      </dgm:shape>
                      <dgm:presOf/>
                    </dgm:layoutNode>
                    <dgm:layoutNode name="smCircle1" styleLbl="vennNode1">
                      <dgm:alg type="sp"/>
                      <dgm:shape xmlns:r="http://schemas.openxmlformats.org/officeDocument/2006/relationships" type="ellipse" r:blip="">
                        <dgm:adjLst/>
                      </dgm:shape>
                      <dgm:presOf/>
                      <dgm:constrLst>
                        <dgm:constr type="w" refType="h"/>
                      </dgm:constrLst>
                    </dgm:layoutNode>
                  </dgm:layoutNode>
                </dgm:forEach>
                <dgm:forEach name="Name21" axis="ch" ptType="node">
                  <dgm:layoutNode name="txLvl3" styleLbl="revTx">
                    <dgm:varLst>
                      <dgm:bulletEnabled val="1"/>
                    </dgm:varLst>
                    <dgm:choose name="Name22">
                      <dgm:if name="Name23" func="var" arg="dir" op="equ" val="norm">
                        <dgm:alg type="tx">
                          <dgm:param type="parTxLTRAlign" val="l"/>
                          <dgm:param type="parTxRTLAlign" val="l"/>
                          <dgm:param type="shpTxLTRAlignCh" val="l"/>
                          <dgm:param type="shpTxRTLAlignCh" val="l"/>
                        </dgm:alg>
                      </dgm:if>
                      <dgm:else name="Name24">
                        <dgm:alg type="tx">
                          <dgm:param type="parTxLTRAlign" val="r"/>
                          <dgm:param type="parTxRTLAlign" val="r"/>
                          <dgm:param type="shpTxLTRAlignCh" val="r"/>
                          <dgm:param type="shpTxRTLAlignCh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"/>
                    <dgm:choose name="Name25">
                      <dgm:if name="Name26" func="var" arg="dir" op="equ" val="norm">
                        <dgm:constrLst>
                          <dgm:constr type="userI"/>
                          <dgm:constr type="lMarg" refType="userI" fact="8.504"/>
                          <dgm:constr type="rMarg"/>
                          <dgm:constr type="tMarg" refType="primFontSz" fact="0.1"/>
                          <dgm:constr type="bMarg" refType="primFontSz" fact="0.1"/>
                        </dgm:constrLst>
                      </dgm:if>
                      <dgm:else name="Name27">
                        <dgm:constrLst>
                          <dgm:constr type="userI"/>
                          <dgm:constr type="lMarg"/>
                          <dgm:constr type="rMarg" refType="userI" fact="8.504"/>
                          <dgm:constr type="tMarg" refType="primFontSz" fact="0.1"/>
                          <dgm:constr type="bMarg" refType="primFontSz" fact="0.1"/>
                        </dgm:constrLst>
                      </dgm:else>
                    </dgm:choose>
                    <dgm:ruleLst>
                      <dgm:rule type="h" val="INF" fact="NaN" max="NaN"/>
                    </dgm:ruleLst>
                  </dgm:layoutNode>
                  <dgm:forEach name="Name28" axis="followSib" ptType="sibTrans" cnt="1">
                    <dgm:layoutNode name="indentDot2">
                      <dgm:alg type="composite"/>
                      <dgm:shape xmlns:r="http://schemas.openxmlformats.org/officeDocument/2006/relationships" r:blip="">
                        <dgm:adjLst/>
                      </dgm:shape>
                      <dgm:presOf/>
                      <dgm:choose name="Name29">
                        <dgm:if name="Name30" func="var" arg="dir" op="equ" val="norm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l" for="ch" forName="smCircle2" refType="r" refFor="ch" refForName="gap2"/>
                          </dgm:constrLst>
                        </dgm:if>
                        <dgm:else name="Name31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r" for="ch" forName="smCircle2" refType="l" refFor="ch" refForName="gap2"/>
                          </dgm:constrLst>
                        </dgm:else>
                      </dgm:choose>
                      <dgm:layoutNode name="gap2">
                        <dgm:alg type="sp"/>
                        <dgm:shape xmlns:r="http://schemas.openxmlformats.org/officeDocument/2006/relationships" type="rect" r:blip="" hideGeom="1">
                          <dgm:adjLst/>
                        </dgm:shape>
                        <dgm:presOf/>
                      </dgm:layoutNode>
                      <dgm:layoutNode name="smCircle2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layoutNode>
                  </dgm:forEach>
                </dgm:forEach>
                <dgm:choose name="Name32">
                  <dgm:if name="Name33" axis="ch" ptType="node" func="cnt" op="gte" val="1">
                    <dgm:forEach name="Name34" axis="followSib" ptType="sibTrans" cnt="1">
                      <dgm:layoutNode name="indentDot3">
                        <dgm:alg type="composite"/>
                        <dgm:shape xmlns:r="http://schemas.openxmlformats.org/officeDocument/2006/relationships" r:blip="">
                          <dgm:adjLst/>
                        </dgm:shape>
                        <dgm:presOf/>
                        <dgm:choose name="Name35">
                          <dgm:if name="Name36" func="var" arg="dir" op="equ" val="norm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l" for="ch" forName="smCircle3" refType="r" refFor="ch" refForName="gap3"/>
                            </dgm:constrLst>
                          </dgm:if>
                          <dgm:else name="Name37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r" for="ch" forName="smCircle3" refType="l" refFor="ch" refForName="gap3"/>
                            </dgm:constrLst>
                          </dgm:else>
                        </dgm:choose>
                        <dgm:layoutNode name="gap3">
                          <dgm:alg type="sp"/>
                          <dgm:shape xmlns:r="http://schemas.openxmlformats.org/officeDocument/2006/relationships" type="rect" r:blip="" hideGeom="1">
                            <dgm:adjLst/>
                          </dgm:shape>
                          <dgm:presOf/>
                        </dgm:layoutNode>
                        <dgm:layoutNode name="smCircle3" styleLbl="vennNode1">
                          <dgm:alg type="sp"/>
                          <dgm:shape xmlns:r="http://schemas.openxmlformats.org/officeDocument/2006/relationships" type="ellipse" r:blip="">
                            <dgm:adjLst/>
                          </dgm:shape>
                          <dgm:presOf/>
                          <dgm:constrLst>
                            <dgm:constr type="w" refType="h"/>
                          </dgm:constrLst>
                        </dgm:layoutNode>
                      </dgm:layoutNode>
                    </dgm:forEach>
                  </dgm:if>
                  <dgm:else name="Name38">
                    <dgm:forEach name="Name39" axis="followSib" ptType="sibTrans" cnt="1">
                      <dgm:layoutNode name="smCircle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forEach>
                  </dgm:else>
                </dgm:choose>
              </dgm:forEach>
            </dgm:layoutNode>
          </dgm:layoutNode>
          <dgm:choose name="Name40">
            <dgm:if name="Name41" axis="followSib ch" ptType="node node" cnt="1 0" func="cnt" op="gte" val="1">
              <dgm:layoutNode name="overlap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if>
            <dgm:else name="Name42"/>
          </dgm:choose>
        </dgm:if>
        <dgm:else name="Name43">
          <dgm:layoutNode name="noChildren">
            <dgm:alg type="composite"/>
            <dgm:choose name="Name44">
              <dgm:if name="Name45" func="var" arg="dir" op="equ" val="norm">
                <dgm:constrLst>
                  <dgm:constr type="l" for="ch" forName="gap"/>
                  <dgm:constr type="w" for="ch" forName="gap" refType="w" fact="0.043"/>
                  <dgm:constr type="h" for="ch" forName="gap" refType="h"/>
                  <dgm:constr type="t" for="ch" forName="gap"/>
                  <dgm:constr type="l" for="ch" forName="medCircle2" refType="r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 refType="ctrX" refFor="ch" refForName="medCircle2"/>
                  <dgm:constr type="r" for="ch" forName="txLvlOnly1" refType="w"/>
                  <dgm:constr type="h" for="ch" forName="txLvlOnly1" refType="h"/>
                  <dgm:constr type="t" for="ch" forName="txLvlOnly1"/>
                </dgm:constrLst>
              </dgm:if>
              <dgm:else name="Name46">
                <dgm:constrLst>
                  <dgm:constr type="r" for="ch" forName="gap" refType="w"/>
                  <dgm:constr type="w" for="ch" forName="gap" refType="w" fact="0.043"/>
                  <dgm:constr type="h" for="ch" forName="gap" refType="h"/>
                  <dgm:constr type="t" for="ch" forName="gap"/>
                  <dgm:constr type="r" for="ch" forName="medCircle2" refType="l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/>
                  <dgm:constr type="r" for="ch" forName="txLvlOnly1" refType="ctrX" refFor="ch" refForName="medCircle2"/>
                  <dgm:constr type="h" for="ch" forName="txLvlOnly1" refType="h"/>
                  <dgm:constr type="t" for="ch" forName="txLvlOnly1"/>
                </dgm:constrLst>
              </dgm:else>
            </dgm:choose>
            <dgm:layoutNode name="g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medCircle2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Only1" styleLbl="revTx">
              <dgm:choose name="Name47">
                <dgm:if name="Name4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4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1DFECDF-4B06-4C9F-A5C1-8A2CF998F66E}" type="datetimeFigureOut">
              <a:rPr lang="en-US" smtClean="0"/>
              <a:t>6/2/2022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9107CC0-7FDF-41A2-B062-359C52C69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9067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107CC0-7FDF-41A2-B062-359C52C6902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57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b="0">
                <a:solidFill>
                  <a:schemeClr val="tx2">
                    <a:lumMod val="50000"/>
                  </a:schemeClr>
                </a:solidFill>
              </a:rPr>
              <a:t>Special thanks to those of you who scored applications…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107CC0-7FDF-41A2-B062-359C52C6902B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697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Keep in mind that the majority of these were not for accreditation as state agencies just needed a place to send their requests and one was added late from AC-JJ for over 1.2 Million Dollars.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107CC0-7FDF-41A2-B062-359C52C6902B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3232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107CC0-7FDF-41A2-B062-359C52C6902B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4175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107CC0-7FDF-41A2-B062-359C52C6902B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9441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107CC0-7FDF-41A2-B062-359C52C6902B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7531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3 year grant cycle</a:t>
            </a:r>
          </a:p>
          <a:p>
            <a:pPr lvl="0"/>
            <a:r>
              <a:rPr lang="en-US"/>
              <a:t>New data system</a:t>
            </a:r>
          </a:p>
          <a:p>
            <a:pPr lvl="0"/>
            <a:r>
              <a:rPr lang="en-US"/>
              <a:t>Monthly updates</a:t>
            </a:r>
          </a:p>
          <a:p>
            <a:pPr lvl="0"/>
            <a:r>
              <a:rPr lang="en-US"/>
              <a:t>Committee meeting ask where the members see criminal justice struggling</a:t>
            </a:r>
          </a:p>
          <a:p>
            <a:pPr lvl="0"/>
            <a:r>
              <a:rPr lang="en-US"/>
              <a:t>Committees set policy &amp; legislative recommendations</a:t>
            </a:r>
          </a:p>
          <a:p>
            <a:pPr lvl="0"/>
            <a:r>
              <a:rPr lang="en-US"/>
              <a:t>3 year grant cycle</a:t>
            </a:r>
          </a:p>
          <a:p>
            <a:pPr lvl="0"/>
            <a:r>
              <a:rPr lang="en-US"/>
              <a:t>New data system</a:t>
            </a:r>
          </a:p>
          <a:p>
            <a:pPr lvl="0"/>
            <a:r>
              <a:rPr lang="en-US"/>
              <a:t>Monthly updates</a:t>
            </a:r>
          </a:p>
          <a:p>
            <a:pPr lvl="0"/>
            <a:r>
              <a:rPr lang="en-US"/>
              <a:t>Committee meeting ask where the members see criminal justice struggling</a:t>
            </a:r>
          </a:p>
          <a:p>
            <a:pPr lvl="0"/>
            <a:r>
              <a:rPr lang="en-US"/>
              <a:t>Committees set policy &amp; legislative recommendations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107CC0-7FDF-41A2-B062-359C52C6902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231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15"/>
              </a:spcAft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107CC0-7FDF-41A2-B062-359C52C6902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4381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b="0">
                <a:solidFill>
                  <a:schemeClr val="tx2">
                    <a:lumMod val="50000"/>
                  </a:schemeClr>
                </a:solidFill>
              </a:rPr>
              <a:t>Special thank</a:t>
            </a:r>
          </a:p>
          <a:p>
            <a:pPr defTabSz="931774">
              <a:defRPr/>
            </a:pPr>
            <a:r>
              <a:rPr lang="en-US" b="0">
                <a:solidFill>
                  <a:schemeClr val="tx2">
                    <a:lumMod val="50000"/>
                  </a:schemeClr>
                </a:solidFill>
              </a:rPr>
              <a:t>s to those of you who scored applications…</a:t>
            </a:r>
          </a:p>
          <a:p>
            <a:pPr defTabSz="931774">
              <a:defRPr/>
            </a:pPr>
            <a:r>
              <a:rPr lang="en-US" b="1">
                <a:solidFill>
                  <a:srgbClr val="FF0000"/>
                </a:solidFill>
              </a:rPr>
              <a:t>We do not know this year’s award amounts</a:t>
            </a:r>
          </a:p>
          <a:p>
            <a:pPr defTabSz="931774">
              <a:defRPr/>
            </a:pPr>
            <a:endParaRPr lang="en-US" b="1">
              <a:solidFill>
                <a:srgbClr val="FF0000"/>
              </a:solidFill>
            </a:endParaRPr>
          </a:p>
          <a:p>
            <a:pPr>
              <a:spcAft>
                <a:spcPts val="1223"/>
              </a:spcAft>
            </a:pPr>
            <a:r>
              <a:rPr lang="en-US"/>
              <a:t>VAWA is anticipated to be stable or slightly higher</a:t>
            </a:r>
          </a:p>
          <a:p>
            <a:pPr>
              <a:spcAft>
                <a:spcPts val="1223"/>
              </a:spcAft>
            </a:pPr>
            <a:r>
              <a:rPr lang="en-US"/>
              <a:t>VOCA is anticipated to be slightly higher</a:t>
            </a:r>
          </a:p>
          <a:p>
            <a:pPr defTabSz="931774">
              <a:defRPr/>
            </a:pPr>
            <a:endParaRPr lang="en-US" b="1">
              <a:solidFill>
                <a:srgbClr val="FF0000"/>
              </a:solidFill>
            </a:endParaRPr>
          </a:p>
          <a:p>
            <a:pPr defTabSz="931774">
              <a:defRPr/>
            </a:pPr>
            <a:endParaRPr lang="en-US" b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107CC0-7FDF-41A2-B062-359C52C6902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8999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b="0">
                <a:solidFill>
                  <a:schemeClr val="tx2">
                    <a:lumMod val="50000"/>
                  </a:schemeClr>
                </a:solidFill>
              </a:rPr>
              <a:t>Special thanks to those of you who scored applications…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107CC0-7FDF-41A2-B062-359C52C6902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1738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b="0">
                <a:solidFill>
                  <a:schemeClr val="tx2">
                    <a:lumMod val="50000"/>
                  </a:schemeClr>
                </a:solidFill>
              </a:rPr>
              <a:t>Special thanks to those of you who scored applications…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107CC0-7FDF-41A2-B062-359C52C6902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3146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b="0">
                <a:solidFill>
                  <a:schemeClr val="tx2">
                    <a:lumMod val="50000"/>
                  </a:schemeClr>
                </a:solidFill>
              </a:rPr>
              <a:t>Special thanks to those of you who scored applications…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107CC0-7FDF-41A2-B062-359C52C6902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113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n-US" dirty="0"/>
              <a:t>Any funds, above last year’s federal award, will be used to fulfill grants that were not recommended today. </a:t>
            </a:r>
          </a:p>
          <a:p>
            <a:pPr lvl="1"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n-US" dirty="0"/>
              <a:t>Or, if there are no other projects, by off-cycle projects where necessary</a:t>
            </a:r>
          </a:p>
          <a:p>
            <a:pPr lvl="1"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en-US" dirty="0"/>
              <a:t>To be approved by the GCC Executive Director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107CC0-7FDF-41A2-B062-359C52C6902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9824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b="0">
                <a:solidFill>
                  <a:schemeClr val="tx2">
                    <a:lumMod val="50000"/>
                  </a:schemeClr>
                </a:solidFill>
              </a:rPr>
              <a:t>Special thank</a:t>
            </a:r>
          </a:p>
          <a:p>
            <a:pPr defTabSz="931774">
              <a:defRPr/>
            </a:pPr>
            <a:r>
              <a:rPr lang="en-US" b="0">
                <a:solidFill>
                  <a:schemeClr val="tx2">
                    <a:lumMod val="50000"/>
                  </a:schemeClr>
                </a:solidFill>
              </a:rPr>
              <a:t>s to those of you who scored applications…</a:t>
            </a:r>
          </a:p>
          <a:p>
            <a:pPr defTabSz="931774">
              <a:defRPr/>
            </a:pPr>
            <a:r>
              <a:rPr lang="en-US" b="1">
                <a:solidFill>
                  <a:srgbClr val="FF0000"/>
                </a:solidFill>
              </a:rPr>
              <a:t>We do not know this year’s award amounts</a:t>
            </a:r>
          </a:p>
          <a:p>
            <a:pPr defTabSz="931774">
              <a:defRPr/>
            </a:pPr>
            <a:endParaRPr lang="en-US" b="1">
              <a:solidFill>
                <a:srgbClr val="FF0000"/>
              </a:solidFill>
            </a:endParaRPr>
          </a:p>
          <a:p>
            <a:pPr>
              <a:spcAft>
                <a:spcPts val="1223"/>
              </a:spcAft>
            </a:pPr>
            <a:r>
              <a:rPr lang="en-US"/>
              <a:t>VAWA is anticipated to be stable or slightly higher</a:t>
            </a:r>
          </a:p>
          <a:p>
            <a:pPr>
              <a:spcAft>
                <a:spcPts val="1223"/>
              </a:spcAft>
            </a:pPr>
            <a:r>
              <a:rPr lang="en-US"/>
              <a:t>VOCA is anticipated to be slightly higher</a:t>
            </a:r>
          </a:p>
          <a:p>
            <a:pPr defTabSz="931774">
              <a:defRPr/>
            </a:pPr>
            <a:endParaRPr lang="en-US" b="1">
              <a:solidFill>
                <a:srgbClr val="FF0000"/>
              </a:solidFill>
            </a:endParaRPr>
          </a:p>
          <a:p>
            <a:pPr defTabSz="931774">
              <a:defRPr/>
            </a:pPr>
            <a:endParaRPr lang="en-US" b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107CC0-7FDF-41A2-B062-359C52C6902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5556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A8D4FBF-01F4-410E-9042-2FF4010BBC54}" type="datetime1">
              <a:rPr lang="en-US" smtClean="0"/>
              <a:t>6/2/2022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US"/>
              <a:t>Governor's Crime Commission    -    September 2, 2021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217D969-FAF6-4667-9EED-A6C98B2232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E6B31A2-EE0A-473B-B781-8BB58696DDC6}" type="datetime1">
              <a:rPr lang="en-US" smtClean="0"/>
              <a:t>6/2/2022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/>
              <a:t>Governor's Crime Commission    -    September 2,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217D969-FAF6-4667-9EED-A6C98B22320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ternate Titl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E968948-097E-4B52-90D0-C08111B39EC7}" type="datetime1">
              <a:rPr lang="en-US" smtClean="0"/>
              <a:t>6/2/2022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/>
              <a:t>Governor's Crime Commission    -    September 2, 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217D969-FAF6-4667-9EED-A6C98B22320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528544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14104-086C-4D11-8821-9BFFE9459C32}" type="datetime1">
              <a:rPr lang="en-US" smtClean="0"/>
              <a:t>6/2/2022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Governor's Crime Commission    -    September 2, 2021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7D969-FAF6-4667-9EED-A6C98B2232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Alternate 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2F8F9-5EBE-47C0-A33B-24CE60006051}" type="datetime1">
              <a:rPr lang="en-US" smtClean="0"/>
              <a:t>6/2/2022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Governor's Crime Commission    -    September 2, 2021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7D969-FAF6-4667-9EED-A6C98B223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0535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extLst/>
          </a:lstStyle>
          <a:p>
            <a:fld id="{583E5B71-D99B-4A7B-BA71-58300EFB7522}" type="datetime1">
              <a:rPr lang="en-US" smtClean="0"/>
              <a:t>6/2/2022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extLst/>
          </a:lstStyle>
          <a:p>
            <a:r>
              <a:rPr lang="en-US"/>
              <a:t>Governor's Crime Commission    -    September 2,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extLst/>
          </a:lstStyle>
          <a:p>
            <a:fld id="{5217D969-FAF6-4667-9EED-A6C98B2232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Alternate 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>
                <a:solidFill>
                  <a:srgbClr val="FFC000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extLst/>
          </a:lstStyle>
          <a:p>
            <a:fld id="{A4D7D788-970B-41E1-8852-28C2D2D85D7D}" type="datetime1">
              <a:rPr lang="en-US" smtClean="0"/>
              <a:t>6/2/2022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extLst/>
          </a:lstStyle>
          <a:p>
            <a:r>
              <a:rPr lang="en-US"/>
              <a:t>Governor's Crime Commission    -    September 2,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extLst/>
          </a:lstStyle>
          <a:p>
            <a:fld id="{5217D969-FAF6-4667-9EED-A6C98B22320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4538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>
                <a:solidFill>
                  <a:schemeClr val="bg2">
                    <a:lumMod val="75000"/>
                  </a:schemeClr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CA7EC3D-1402-4F33-96ED-AACFFFF9A7CA}" type="datetime1">
              <a:rPr lang="en-US" smtClean="0"/>
              <a:t>6/2/2022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/>
              <a:t>Governor's Crime Commission    -    September 2,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217D969-FAF6-4667-9EED-A6C98B22320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bg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lternate 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>
                <a:solidFill>
                  <a:srgbClr val="FFC000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F074843-E655-4DF8-8993-E36EFB5DE8AB}" type="datetime1">
              <a:rPr lang="en-US" smtClean="0"/>
              <a:t>6/2/2022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/>
              <a:t>Governor's Crime Commission    -    September 2,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217D969-FAF6-4667-9EED-A6C98B22320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tx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4407192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 Pictures with Caption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3278368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>
                <a:solidFill>
                  <a:schemeClr val="bg2">
                    <a:lumMod val="75000"/>
                  </a:schemeClr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41910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23C9F38-5D9B-4FD6-9CFA-D7C7A791437E}" type="datetime1">
              <a:rPr lang="en-US" smtClean="0"/>
              <a:t>6/2/2022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/>
              <a:t>Governor's Crime Commission    -    September 2,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217D969-FAF6-4667-9EED-A6C98B22320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865122"/>
            <a:ext cx="4191000" cy="562672"/>
          </a:xfrm>
          <a:noFill/>
        </p:spPr>
        <p:txBody>
          <a:bodyPr anchor="t">
            <a:normAutofit/>
            <a:sp3d prstMaterial="softEdge"/>
          </a:bodyPr>
          <a:lstStyle>
            <a:lvl1pPr marR="0" algn="r" rtl="0" eaLnBrk="1" latinLnBrk="0" hangingPunct="1">
              <a:spcBef>
                <a:spcPct val="0"/>
              </a:spcBef>
              <a:buNone/>
              <a:defRPr kumimoji="0" lang="en-US" sz="2400" b="0" kern="1200" dirty="0">
                <a:solidFill>
                  <a:schemeClr val="bg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  <a:latin typeface="+mj-lt"/>
                <a:ea typeface="+mj-ea"/>
                <a:cs typeface="Arial" pitchFamily="34" charset="0"/>
              </a:defRPr>
            </a:lvl1pPr>
            <a:extLst/>
          </a:lstStyle>
          <a:p>
            <a:r>
              <a:rPr kumimoji="0" lang="en-US"/>
              <a:t>Click to add title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idx="13"/>
          </p:nvPr>
        </p:nvSpPr>
        <p:spPr>
          <a:xfrm>
            <a:off x="4698600" y="182880"/>
            <a:ext cx="41910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4"/>
          </p:nvPr>
        </p:nvSpPr>
        <p:spPr>
          <a:xfrm>
            <a:off x="5638800" y="5449825"/>
            <a:ext cx="32766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>
                <a:solidFill>
                  <a:schemeClr val="bg2">
                    <a:lumMod val="75000"/>
                  </a:schemeClr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5" hasCustomPrompt="1"/>
          </p:nvPr>
        </p:nvSpPr>
        <p:spPr>
          <a:xfrm>
            <a:off x="4724400" y="4876800"/>
            <a:ext cx="4191000" cy="566928"/>
          </a:xfrm>
        </p:spPr>
        <p:txBody>
          <a:bodyPr>
            <a:normAutofit/>
          </a:bodyPr>
          <a:lstStyle>
            <a:lvl1pPr marL="109728" marR="0" indent="0" algn="r" rtl="0" eaLnBrk="1" latinLnBrk="0" hangingPunct="1">
              <a:spcBef>
                <a:spcPct val="0"/>
              </a:spcBef>
              <a:buNone/>
              <a:defRPr kumimoji="0" lang="en-US" sz="2400" b="0" kern="1200" dirty="0" smtClean="0">
                <a:solidFill>
                  <a:schemeClr val="bg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  <a:latin typeface="+mj-lt"/>
                <a:ea typeface="+mj-ea"/>
                <a:cs typeface="Arial" pitchFamily="34" charset="0"/>
              </a:defRPr>
            </a:lvl1pPr>
          </a:lstStyle>
          <a:p>
            <a:pPr lvl="0"/>
            <a:r>
              <a:rPr kumimoji="0" lang="en-US"/>
              <a:t>Click to add title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7758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lternate 2 Pictures w/ Caption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" y="283"/>
            <a:ext cx="9143245" cy="6857434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3278368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>
                <a:solidFill>
                  <a:srgbClr val="FFC000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41910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3E54E2E-30CE-4A49-BE4B-CE6FC00498FC}" type="datetime1">
              <a:rPr lang="en-US" smtClean="0"/>
              <a:t>6/2/2022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/>
              <a:t>Governor's Crime Commission    -    September 2,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217D969-FAF6-4667-9EED-A6C98B22320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865122"/>
            <a:ext cx="4191000" cy="562672"/>
          </a:xfrm>
          <a:noFill/>
        </p:spPr>
        <p:txBody>
          <a:bodyPr anchor="t">
            <a:normAutofit/>
            <a:sp3d prstMaterial="softEdge"/>
          </a:bodyPr>
          <a:lstStyle>
            <a:lvl1pPr marR="0" algn="r" rtl="0" eaLnBrk="1" latinLnBrk="0" hangingPunct="1">
              <a:spcBef>
                <a:spcPct val="0"/>
              </a:spcBef>
              <a:buNone/>
              <a:defRPr kumimoji="0" lang="en-US" sz="2400" b="0" kern="1200" dirty="0">
                <a:solidFill>
                  <a:schemeClr val="tx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  <a:latin typeface="+mj-lt"/>
                <a:ea typeface="+mj-ea"/>
                <a:cs typeface="Arial" pitchFamily="34" charset="0"/>
              </a:defRPr>
            </a:lvl1pPr>
            <a:extLst/>
          </a:lstStyle>
          <a:p>
            <a:r>
              <a:rPr kumimoji="0" lang="en-US"/>
              <a:t>Click to add title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idx="13"/>
          </p:nvPr>
        </p:nvSpPr>
        <p:spPr>
          <a:xfrm>
            <a:off x="4698600" y="182880"/>
            <a:ext cx="41910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4"/>
          </p:nvPr>
        </p:nvSpPr>
        <p:spPr>
          <a:xfrm>
            <a:off x="5638800" y="5449825"/>
            <a:ext cx="32766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>
                <a:solidFill>
                  <a:srgbClr val="FFC000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5" hasCustomPrompt="1"/>
          </p:nvPr>
        </p:nvSpPr>
        <p:spPr>
          <a:xfrm>
            <a:off x="4724400" y="4876800"/>
            <a:ext cx="4191000" cy="566928"/>
          </a:xfrm>
        </p:spPr>
        <p:txBody>
          <a:bodyPr>
            <a:normAutofit/>
          </a:bodyPr>
          <a:lstStyle>
            <a:lvl1pPr marL="109728" marR="0" indent="0" algn="r" rtl="0" eaLnBrk="1" latinLnBrk="0" hangingPunct="1">
              <a:spcBef>
                <a:spcPct val="0"/>
              </a:spcBef>
              <a:buNone/>
              <a:defRPr kumimoji="0" lang="en-US" sz="2400" b="0" kern="1200" dirty="0" smtClean="0">
                <a:solidFill>
                  <a:schemeClr val="tx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  <a:latin typeface="+mj-lt"/>
                <a:ea typeface="+mj-ea"/>
                <a:cs typeface="Arial" pitchFamily="34" charset="0"/>
              </a:defRPr>
            </a:lvl1pPr>
          </a:lstStyle>
          <a:p>
            <a:pPr lvl="0"/>
            <a:r>
              <a:rPr kumimoji="0" lang="en-US"/>
              <a:t>Click to add title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7815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Alternate 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D72EBA4-EDBE-4608-88CD-1E482983ECBC}" type="datetime1">
              <a:rPr lang="en-US" smtClean="0"/>
              <a:t>6/2/2022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/>
              <a:t>Governor's Crime Commission    -    September 2, 2021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217D969-FAF6-4667-9EED-A6C98B22320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7409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3E93F-D63C-47EB-95F4-2A1967804E11}" type="datetime1">
              <a:rPr lang="en-US" smtClean="0"/>
              <a:t>6/2/2022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Governor's Crime Commission    -    September 2,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7D969-FAF6-4667-9EED-A6C98B2232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768BA-B8DD-4259-828E-7E140B4EBF6B}" type="datetime1">
              <a:rPr lang="en-US" smtClean="0"/>
              <a:t>6/2/2022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Governor's Crime Commission    -    September 2,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7D969-FAF6-4667-9EED-A6C98B2232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FB59D-2792-48EB-827A-0468FE6079F5}" type="datetime1">
              <a:rPr lang="en-US" smtClean="0"/>
              <a:t>6/2/2022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Governor's Crime Commission    -    September 2,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7D969-FAF6-4667-9EED-A6C98B22320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lternate 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4D2D3-8202-4482-9467-149199644D7E}" type="datetime1">
              <a:rPr lang="en-US" smtClean="0"/>
              <a:t>6/2/2022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Governor's Crime Commission    -    September 2,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7D969-FAF6-4667-9EED-A6C98B22320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60726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solidFill>
                  <a:schemeClr val="bg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bg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A7E05DB-E720-447B-BD79-C4DCD8FFFDC2}" type="datetime1">
              <a:rPr lang="en-US" smtClean="0"/>
              <a:t>6/2/2022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/>
              <a:t>Governor's Crime Commission    -    September 2,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217D969-FAF6-4667-9EED-A6C98B22320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8FCCCCC-4B9E-4C31-8898-72B62E21EBEF}" type="datetime1">
              <a:rPr lang="en-US" smtClean="0"/>
              <a:t>6/2/2022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/>
              <a:t>Governor's Crime Commission    -    September 2,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217D969-FAF6-4667-9EED-A6C98B22320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Alternate Two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78590FA-4DC9-4203-93E2-FF1042CEC7D2}" type="datetime1">
              <a:rPr lang="en-US" smtClean="0"/>
              <a:t>6/2/2022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/>
              <a:t>Governor's Crime Commission    -    September 2, 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217D969-FAF6-4667-9EED-A6C98B22320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44363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2578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2578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5"/>
            <a:ext cx="4040188" cy="3737306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5"/>
            <a:ext cx="4041775" cy="3737306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extLst/>
          </a:lstStyle>
          <a:p>
            <a:fld id="{DA56F9D8-2222-4409-9E69-8F34B5007A0A}" type="datetime1">
              <a:rPr lang="en-US" smtClean="0"/>
              <a:t>6/2/2022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extLst/>
          </a:lstStyle>
          <a:p>
            <a:r>
              <a:rPr lang="en-US"/>
              <a:t>Governor's Crime Commission    -    September 2, 2021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extLst/>
          </a:lstStyle>
          <a:p>
            <a:fld id="{5217D969-FAF6-4667-9EED-A6C98B2232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Alternate Comparis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>
                <a:solidFill>
                  <a:schemeClr val="bg1"/>
                </a:solidFill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2578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2578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5"/>
            <a:ext cx="4040188" cy="3737306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5"/>
            <a:ext cx="4041775" cy="3737306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extLst/>
          </a:lstStyle>
          <a:p>
            <a:fld id="{D5B3D25F-ED7E-41C6-A743-588E0CB18480}" type="datetime1">
              <a:rPr lang="en-US" smtClean="0"/>
              <a:t>6/2/2022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extLst/>
          </a:lstStyle>
          <a:p>
            <a:r>
              <a:rPr lang="en-US"/>
              <a:t>Governor's Crime Commission    -    September 2, 2021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extLst/>
          </a:lstStyle>
          <a:p>
            <a:fld id="{5217D969-FAF6-4667-9EED-A6C98B22320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4961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1"/>
                </a:solidFill>
              </a:defRPr>
            </a:lvl1pPr>
            <a:extLst/>
          </a:lstStyle>
          <a:p>
            <a:fld id="{53F63455-4C50-4F84-B2FB-65ED24F94558}" type="datetime1">
              <a:rPr lang="en-US" smtClean="0"/>
              <a:t>6/2/2022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1"/>
                </a:solidFill>
              </a:defRPr>
            </a:lvl1pPr>
            <a:extLst/>
          </a:lstStyle>
          <a:p>
            <a:r>
              <a:rPr lang="en-US"/>
              <a:t>Governor's Crime Commission    -    September 2, 2021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bg1"/>
                </a:solidFill>
              </a:defRPr>
            </a:lvl1pPr>
            <a:extLst/>
          </a:lstStyle>
          <a:p>
            <a:fld id="{5217D969-FAF6-4667-9EED-A6C98B22320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4" r:id="rId2"/>
    <p:sldLayoutId id="2147483674" r:id="rId3"/>
    <p:sldLayoutId id="2147483685" r:id="rId4"/>
    <p:sldLayoutId id="2147483675" r:id="rId5"/>
    <p:sldLayoutId id="2147483676" r:id="rId6"/>
    <p:sldLayoutId id="2147483686" r:id="rId7"/>
    <p:sldLayoutId id="2147483677" r:id="rId8"/>
    <p:sldLayoutId id="2147483687" r:id="rId9"/>
    <p:sldLayoutId id="2147483678" r:id="rId10"/>
    <p:sldLayoutId id="2147483688" r:id="rId11"/>
    <p:sldLayoutId id="2147483679" r:id="rId12"/>
    <p:sldLayoutId id="2147483689" r:id="rId13"/>
    <p:sldLayoutId id="2147483680" r:id="rId14"/>
    <p:sldLayoutId id="2147483690" r:id="rId15"/>
    <p:sldLayoutId id="2147483681" r:id="rId16"/>
    <p:sldLayoutId id="2147483691" r:id="rId17"/>
    <p:sldLayoutId id="2147483693" r:id="rId18"/>
    <p:sldLayoutId id="2147483694" r:id="rId19"/>
    <p:sldLayoutId id="2147483682" r:id="rId20"/>
    <p:sldLayoutId id="2147483683" r:id="rId2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Arial" pitchFamily="34" charset="0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0157" y="5562599"/>
            <a:ext cx="7772400" cy="1295401"/>
          </a:xfrm>
        </p:spPr>
        <p:txBody>
          <a:bodyPr>
            <a:normAutofit fontScale="90000"/>
          </a:bodyPr>
          <a:lstStyle/>
          <a:p>
            <a:br>
              <a:rPr lang="en-US"/>
            </a:br>
            <a:br>
              <a:rPr lang="en-US"/>
            </a:br>
            <a:r>
              <a:rPr lang="en-US" sz="3100">
                <a:solidFill>
                  <a:schemeClr val="bg2">
                    <a:lumMod val="75000"/>
                  </a:schemeClr>
                </a:solidFill>
              </a:rPr>
              <a:t>Caroline Farmer</a:t>
            </a:r>
            <a:br>
              <a:rPr lang="en-US" sz="3100">
                <a:solidFill>
                  <a:schemeClr val="bg2">
                    <a:lumMod val="75000"/>
                  </a:schemeClr>
                </a:solidFill>
              </a:rPr>
            </a:br>
            <a:r>
              <a:rPr lang="en-US" sz="3100">
                <a:solidFill>
                  <a:schemeClr val="bg2">
                    <a:lumMod val="75000"/>
                  </a:schemeClr>
                </a:solidFill>
              </a:rPr>
              <a:t>Executive Director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84B30AE-43C8-4E0A-8F42-DAE4C47AB65D}"/>
              </a:ext>
            </a:extLst>
          </p:cNvPr>
          <p:cNvSpPr txBox="1"/>
          <p:nvPr/>
        </p:nvSpPr>
        <p:spPr>
          <a:xfrm>
            <a:off x="762000" y="1143000"/>
            <a:ext cx="75438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>
                <a:solidFill>
                  <a:schemeClr val="bg2">
                    <a:lumMod val="75000"/>
                  </a:schemeClr>
                </a:solidFill>
              </a:rPr>
              <a:t>Governor’s Crime Commission</a:t>
            </a:r>
          </a:p>
          <a:p>
            <a:pPr algn="ctr"/>
            <a:r>
              <a:rPr lang="en-US" sz="1400">
                <a:solidFill>
                  <a:schemeClr val="bg2">
                    <a:lumMod val="75000"/>
                  </a:schemeClr>
                </a:solidFill>
              </a:rPr>
              <a:t>June 2, 2022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DA3ACCCC-1928-4B86-8921-E8F165A6911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58722539"/>
              </p:ext>
            </p:extLst>
          </p:nvPr>
        </p:nvGraphicFramePr>
        <p:xfrm>
          <a:off x="990600" y="2286000"/>
          <a:ext cx="7315199" cy="32765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87697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 12">
            <a:extLst>
              <a:ext uri="{FF2B5EF4-FFF2-40B4-BE49-F238E27FC236}">
                <a16:creationId xmlns:a16="http://schemas.microsoft.com/office/drawing/2014/main" id="{8E89E9B8-1627-43E8-89A6-F6B371F3C73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3708204"/>
              </p:ext>
            </p:extLst>
          </p:nvPr>
        </p:nvGraphicFramePr>
        <p:xfrm>
          <a:off x="666842" y="1758761"/>
          <a:ext cx="7810316" cy="36499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28958">
                  <a:extLst>
                    <a:ext uri="{9D8B030D-6E8A-4147-A177-3AD203B41FA5}">
                      <a16:colId xmlns:a16="http://schemas.microsoft.com/office/drawing/2014/main" val="2414811668"/>
                    </a:ext>
                  </a:extLst>
                </a:gridCol>
                <a:gridCol w="3981358">
                  <a:extLst>
                    <a:ext uri="{9D8B030D-6E8A-4147-A177-3AD203B41FA5}">
                      <a16:colId xmlns:a16="http://schemas.microsoft.com/office/drawing/2014/main" val="1853678950"/>
                    </a:ext>
                  </a:extLst>
                </a:gridCol>
              </a:tblGrid>
              <a:tr h="402336">
                <a:tc>
                  <a:txBody>
                    <a:bodyPr/>
                    <a:lstStyle/>
                    <a:p>
                      <a:r>
                        <a:rPr lang="en-US" sz="1600"/>
                        <a:t>Priority</a:t>
                      </a:r>
                    </a:p>
                  </a:txBody>
                  <a:tcPr marL="68580" marR="68580" marT="91440" marB="91440"/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Recommendation</a:t>
                      </a:r>
                    </a:p>
                  </a:txBody>
                  <a:tcPr marL="68580" marR="68580" marT="91440" marB="91440"/>
                </a:tc>
                <a:extLst>
                  <a:ext uri="{0D108BD9-81ED-4DB2-BD59-A6C34878D82A}">
                    <a16:rowId xmlns:a16="http://schemas.microsoft.com/office/drawing/2014/main" val="3982070134"/>
                  </a:ext>
                </a:extLst>
              </a:tr>
              <a:tr h="618978">
                <a:tc>
                  <a:txBody>
                    <a:bodyPr/>
                    <a:lstStyle/>
                    <a:p>
                      <a:pPr marL="169863" indent="0" algn="l" fontAlgn="b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2022 VAWA - Courts (Designated agency only)</a:t>
                      </a:r>
                    </a:p>
                  </a:txBody>
                  <a:tcPr marL="0" marR="0" marT="91440" marB="9144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169863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/>
                        <a:t>Set aside (noncompetitive)</a:t>
                      </a:r>
                    </a:p>
                    <a:p>
                      <a:pPr marL="285750" indent="-169863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600"/>
                        <a:t>Funds 2 projects</a:t>
                      </a:r>
                    </a:p>
                  </a:txBody>
                  <a:tcPr marL="68580" marR="68580" marT="91440" marB="9144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5734206"/>
                  </a:ext>
                </a:extLst>
              </a:tr>
              <a:tr h="595767">
                <a:tc>
                  <a:txBody>
                    <a:bodyPr/>
                    <a:lstStyle/>
                    <a:p>
                      <a:pPr marL="169863" indent="0" algn="l" rtl="0" eaLnBrk="1" fontAlgn="b" latinLnBrk="0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kumimoji="0" lang="en-US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2022 VAWA - Discretionary</a:t>
                      </a:r>
                    </a:p>
                  </a:txBody>
                  <a:tcPr marL="0" marR="0" marT="91440" marB="9144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169863" algn="l" rtl="0" eaLnBrk="1" latinLnBrk="0" hangingPunct="1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kumimoji="0" lang="en-US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15% reduction to all projects</a:t>
                      </a:r>
                    </a:p>
                    <a:p>
                      <a:pPr marL="285750" marR="0" lvl="0" indent="-1698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Funds 6 out of 15 projects</a:t>
                      </a:r>
                    </a:p>
                  </a:txBody>
                  <a:tcPr marL="68580" marR="68580" marT="91440" marB="9144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3636239"/>
                  </a:ext>
                </a:extLst>
              </a:tr>
              <a:tr h="402336">
                <a:tc>
                  <a:txBody>
                    <a:bodyPr/>
                    <a:lstStyle/>
                    <a:p>
                      <a:pPr marL="169863" indent="0" algn="l" rtl="0" eaLnBrk="1" fontAlgn="b" latinLnBrk="0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kumimoji="0" lang="en-US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2022 VAWA - Victim Services</a:t>
                      </a:r>
                    </a:p>
                  </a:txBody>
                  <a:tcPr marL="0" marR="0" marT="91440" marB="9144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169863" algn="l" rtl="0" eaLnBrk="1" latinLnBrk="0" hangingPunct="1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n-US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Funds 11 of 32 projects</a:t>
                      </a:r>
                    </a:p>
                  </a:txBody>
                  <a:tcPr marL="68580" marR="68580" marT="91440" marB="9144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0380031"/>
                  </a:ext>
                </a:extLst>
              </a:tr>
              <a:tr h="402336">
                <a:tc>
                  <a:txBody>
                    <a:bodyPr/>
                    <a:lstStyle/>
                    <a:p>
                      <a:pPr marL="169863" indent="0" algn="l" rtl="0" eaLnBrk="1" fontAlgn="b" latinLnBrk="0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kumimoji="0" lang="en-US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2022 VAWA - Law Enforcement</a:t>
                      </a:r>
                    </a:p>
                  </a:txBody>
                  <a:tcPr marL="0" marR="0" marT="91440" marB="9144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169545" algn="l" rtl="0" eaLnBrk="1" latinLnBrk="0" hangingPunct="1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kumimoji="0" lang="en-US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Funds </a:t>
                      </a:r>
                      <a:r>
                        <a:rPr lang="en-US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kumimoji="0" lang="en-US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of </a:t>
                      </a:r>
                      <a:r>
                        <a:rPr lang="en-US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r>
                        <a:rPr kumimoji="0" lang="en-US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projects</a:t>
                      </a:r>
                    </a:p>
                  </a:txBody>
                  <a:tcPr marL="68580" marR="68580" marT="91440" marB="9144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4355196"/>
                  </a:ext>
                </a:extLst>
              </a:tr>
              <a:tr h="595767">
                <a:tc>
                  <a:txBody>
                    <a:bodyPr/>
                    <a:lstStyle/>
                    <a:p>
                      <a:pPr marL="169863" indent="0" algn="l" rtl="0" eaLnBrk="1" fontAlgn="b" latinLnBrk="0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kumimoji="0" lang="en-US" sz="16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2022 VAWA - Prosecutors</a:t>
                      </a:r>
                    </a:p>
                  </a:txBody>
                  <a:tcPr marL="0" marR="0" marT="91440" marB="9144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1698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15% reduction for the 2 lowest scoring projects</a:t>
                      </a:r>
                    </a:p>
                    <a:p>
                      <a:pPr marL="285750" marR="0" lvl="0" indent="-1698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Funds 9 of 10 projects</a:t>
                      </a:r>
                    </a:p>
                  </a:txBody>
                  <a:tcPr marL="68580" marR="68580" marT="91440" marB="9144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5342660"/>
                  </a:ext>
                </a:extLst>
              </a:tr>
            </a:tbl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BDF769-0730-49FC-ABA7-AE9841809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7D969-FAF6-4667-9EED-A6C98B22320E}" type="slidenum">
              <a:rPr lang="en-US" smtClean="0"/>
              <a:t>10</a:t>
            </a:fld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AE04CDC-1374-48CE-996B-11B8AA7C7342}"/>
              </a:ext>
            </a:extLst>
          </p:cNvPr>
          <p:cNvSpPr txBox="1"/>
          <p:nvPr/>
        </p:nvSpPr>
        <p:spPr>
          <a:xfrm>
            <a:off x="1862503" y="5761117"/>
            <a:ext cx="490551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/>
              <a:t>**Set-Aside Requirement: CS = Culturally Specific 10%        SA = Sexual Assault 20%</a:t>
            </a:r>
          </a:p>
        </p:txBody>
      </p:sp>
      <p:sp>
        <p:nvSpPr>
          <p:cNvPr id="8" name="Title 5">
            <a:extLst>
              <a:ext uri="{FF2B5EF4-FFF2-40B4-BE49-F238E27FC236}">
                <a16:creationId xmlns:a16="http://schemas.microsoft.com/office/drawing/2014/main" id="{C8CB0703-632C-4412-82BF-9A10017F4F05}"/>
              </a:ext>
            </a:extLst>
          </p:cNvPr>
          <p:cNvSpPr txBox="1">
            <a:spLocks/>
          </p:cNvSpPr>
          <p:nvPr/>
        </p:nvSpPr>
        <p:spPr>
          <a:xfrm>
            <a:off x="511469" y="182737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Arial" pitchFamily="34" charset="0"/>
              </a:defRPr>
            </a:lvl1pPr>
            <a:extLst/>
          </a:lstStyle>
          <a:p>
            <a:r>
              <a:rPr lang="en-US" sz="1800">
                <a:effectLst/>
                <a:latin typeface="+mn-lt"/>
              </a:rPr>
              <a:t>Applications GCC CVS Cycle 2022 </a:t>
            </a:r>
            <a:br>
              <a:rPr lang="en-US" sz="1800">
                <a:effectLst/>
                <a:latin typeface="Times New Roman" panose="02020603050405020304" pitchFamily="18" charset="0"/>
              </a:rPr>
            </a:br>
            <a:r>
              <a:rPr lang="en-US"/>
              <a:t>Recommendations - VAWA</a:t>
            </a:r>
          </a:p>
        </p:txBody>
      </p:sp>
    </p:spTree>
    <p:extLst>
      <p:ext uri="{BB962C8B-B14F-4D97-AF65-F5344CB8AC3E}">
        <p14:creationId xmlns:p14="http://schemas.microsoft.com/office/powerpoint/2010/main" val="36627405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10CE0-826D-4AD2-BFF1-00C251BEBBF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Juvenile Justice Planning Committee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D2E50F-9699-416D-BCBA-68E3F723B0B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Application Recommendations 2022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02BA77-F7AE-4BD4-AA7E-DDACBB3D3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7D969-FAF6-4667-9EED-A6C98B22320E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38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3890DD5-0CC4-4B73-80C6-45B73B5BB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28928"/>
            <a:ext cx="8190072" cy="4538472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endParaRPr lang="en-US" sz="3600"/>
          </a:p>
          <a:p>
            <a:endParaRPr lang="en-US" sz="180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3000"/>
          </a:p>
          <a:p>
            <a:endParaRPr lang="en-US" sz="360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8CEE4A-48BC-4ACB-B6AE-0E4905F6D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7D969-FAF6-4667-9EED-A6C98B22320E}" type="slidenum">
              <a:rPr lang="en-US" smtClean="0"/>
              <a:t>12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11D671DD-04BB-41A2-A297-658B54B26D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06363"/>
          </a:xfrm>
        </p:spPr>
        <p:txBody>
          <a:bodyPr/>
          <a:lstStyle/>
          <a:p>
            <a:pPr algn="ctr"/>
            <a:r>
              <a:rPr lang="en-US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2022 Applications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C12FE5FA-EE01-464D-8F4B-0F01B292BE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923263"/>
              </p:ext>
            </p:extLst>
          </p:nvPr>
        </p:nvGraphicFramePr>
        <p:xfrm>
          <a:off x="1905000" y="1106363"/>
          <a:ext cx="5486400" cy="44227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7832">
                  <a:extLst>
                    <a:ext uri="{9D8B030D-6E8A-4147-A177-3AD203B41FA5}">
                      <a16:colId xmlns:a16="http://schemas.microsoft.com/office/drawing/2014/main" val="1858118073"/>
                    </a:ext>
                  </a:extLst>
                </a:gridCol>
                <a:gridCol w="665220">
                  <a:extLst>
                    <a:ext uri="{9D8B030D-6E8A-4147-A177-3AD203B41FA5}">
                      <a16:colId xmlns:a16="http://schemas.microsoft.com/office/drawing/2014/main" val="9555620"/>
                    </a:ext>
                  </a:extLst>
                </a:gridCol>
                <a:gridCol w="1953568">
                  <a:extLst>
                    <a:ext uri="{9D8B030D-6E8A-4147-A177-3AD203B41FA5}">
                      <a16:colId xmlns:a16="http://schemas.microsoft.com/office/drawing/2014/main" val="3437081745"/>
                    </a:ext>
                  </a:extLst>
                </a:gridCol>
                <a:gridCol w="1759780">
                  <a:extLst>
                    <a:ext uri="{9D8B030D-6E8A-4147-A177-3AD203B41FA5}">
                      <a16:colId xmlns:a16="http://schemas.microsoft.com/office/drawing/2014/main" val="1419407591"/>
                    </a:ext>
                  </a:extLst>
                </a:gridCol>
              </a:tblGrid>
              <a:tr h="1125814"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#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2022 </a:t>
                      </a:r>
                    </a:p>
                    <a:p>
                      <a:r>
                        <a:rPr lang="en-US" sz="2400"/>
                        <a:t>Requested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2021 </a:t>
                      </a:r>
                    </a:p>
                    <a:p>
                      <a:pPr lvl="0">
                        <a:buNone/>
                      </a:pPr>
                      <a:r>
                        <a:rPr lang="en-US" sz="2400"/>
                        <a:t>Awarded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8373883"/>
                  </a:ext>
                </a:extLst>
              </a:tr>
              <a:tr h="626068">
                <a:tc>
                  <a:txBody>
                    <a:bodyPr/>
                    <a:lstStyle/>
                    <a:p>
                      <a:r>
                        <a:rPr lang="en-US" sz="2000" b="1">
                          <a:solidFill>
                            <a:schemeClr val="bg1"/>
                          </a:solidFill>
                        </a:rPr>
                        <a:t>JAG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bg1"/>
                          </a:solidFill>
                        </a:rPr>
                        <a:t>207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>
                          <a:solidFill>
                            <a:schemeClr val="bg1"/>
                          </a:solidFill>
                        </a:rPr>
                        <a:t>$ 7,123,133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bg1"/>
                          </a:solidFill>
                        </a:rPr>
                        <a:t>$ 4,762,186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8597592"/>
                  </a:ext>
                </a:extLst>
              </a:tr>
              <a:tr h="626068">
                <a:tc>
                  <a:txBody>
                    <a:bodyPr/>
                    <a:lstStyle/>
                    <a:p>
                      <a:r>
                        <a:rPr lang="en-US" sz="2400" b="1">
                          <a:solidFill>
                            <a:schemeClr val="bg1"/>
                          </a:solidFill>
                        </a:rPr>
                        <a:t>JJ/CJA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>
                          <a:solidFill>
                            <a:schemeClr val="bg1"/>
                          </a:solidFill>
                        </a:rPr>
                        <a:t>42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>
                          <a:solidFill>
                            <a:schemeClr val="bg1"/>
                          </a:solidFill>
                        </a:rPr>
                        <a:t>$ 5,859,152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>
                          <a:solidFill>
                            <a:schemeClr val="bg1"/>
                          </a:solidFill>
                        </a:rPr>
                        <a:t>$ 1,838,185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1130591"/>
                  </a:ext>
                </a:extLst>
              </a:tr>
              <a:tr h="626068">
                <a:tc>
                  <a:txBody>
                    <a:bodyPr/>
                    <a:lstStyle/>
                    <a:p>
                      <a:r>
                        <a:rPr lang="en-US" sz="2000" b="1">
                          <a:solidFill>
                            <a:schemeClr val="bg1"/>
                          </a:solidFill>
                        </a:rPr>
                        <a:t>VAWA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bg1"/>
                          </a:solidFill>
                        </a:rPr>
                        <a:t>71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>
                          <a:solidFill>
                            <a:schemeClr val="bg1"/>
                          </a:solidFill>
                        </a:rPr>
                        <a:t>$ 7,752,468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bg1"/>
                          </a:solidFill>
                        </a:rPr>
                        <a:t>$ 3,955,086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3267153"/>
                  </a:ext>
                </a:extLst>
              </a:tr>
              <a:tr h="626068">
                <a:tc>
                  <a:txBody>
                    <a:bodyPr/>
                    <a:lstStyle/>
                    <a:p>
                      <a:r>
                        <a:rPr lang="en-US" sz="2000" b="1">
                          <a:solidFill>
                            <a:schemeClr val="bg1"/>
                          </a:solidFill>
                        </a:rPr>
                        <a:t>VOCA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bg1"/>
                          </a:solidFill>
                        </a:rPr>
                        <a:t>221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>
                          <a:solidFill>
                            <a:schemeClr val="bg1"/>
                          </a:solidFill>
                        </a:rPr>
                        <a:t>$ 90,097,108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bg1"/>
                          </a:solidFill>
                        </a:rPr>
                        <a:t>$ 31,136,989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9550923"/>
                  </a:ext>
                </a:extLst>
              </a:tr>
              <a:tr h="792622">
                <a:tc>
                  <a:txBody>
                    <a:bodyPr/>
                    <a:lstStyle/>
                    <a:p>
                      <a:endParaRPr lang="en-US" sz="2400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>
                          <a:solidFill>
                            <a:schemeClr val="tx1">
                              <a:lumMod val="40000"/>
                              <a:lumOff val="60000"/>
                            </a:schemeClr>
                          </a:solidFill>
                        </a:rPr>
                        <a:t>541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>
                          <a:solidFill>
                            <a:schemeClr val="tx1">
                              <a:lumMod val="40000"/>
                              <a:lumOff val="60000"/>
                            </a:schemeClr>
                          </a:solidFill>
                        </a:rPr>
                        <a:t>$ 112,734,747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>
                          <a:solidFill>
                            <a:schemeClr val="tx1">
                              <a:lumMod val="40000"/>
                              <a:lumOff val="60000"/>
                            </a:schemeClr>
                          </a:solidFill>
                        </a:rPr>
                        <a:t>$ 43,530,632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0588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975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411A4176-F330-9942-873D-6095D751AFB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1384573"/>
              </p:ext>
            </p:extLst>
          </p:nvPr>
        </p:nvGraphicFramePr>
        <p:xfrm>
          <a:off x="457200" y="1481138"/>
          <a:ext cx="8229598" cy="44557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0120">
                  <a:extLst>
                    <a:ext uri="{9D8B030D-6E8A-4147-A177-3AD203B41FA5}">
                      <a16:colId xmlns:a16="http://schemas.microsoft.com/office/drawing/2014/main" val="435670355"/>
                    </a:ext>
                  </a:extLst>
                </a:gridCol>
                <a:gridCol w="2260120">
                  <a:extLst>
                    <a:ext uri="{9D8B030D-6E8A-4147-A177-3AD203B41FA5}">
                      <a16:colId xmlns:a16="http://schemas.microsoft.com/office/drawing/2014/main" val="597107669"/>
                    </a:ext>
                  </a:extLst>
                </a:gridCol>
                <a:gridCol w="1854679">
                  <a:extLst>
                    <a:ext uri="{9D8B030D-6E8A-4147-A177-3AD203B41FA5}">
                      <a16:colId xmlns:a16="http://schemas.microsoft.com/office/drawing/2014/main" val="4139062384"/>
                    </a:ext>
                  </a:extLst>
                </a:gridCol>
                <a:gridCol w="1854679">
                  <a:extLst>
                    <a:ext uri="{9D8B030D-6E8A-4147-A177-3AD203B41FA5}">
                      <a16:colId xmlns:a16="http://schemas.microsoft.com/office/drawing/2014/main" val="3037730490"/>
                    </a:ext>
                  </a:extLst>
                </a:gridCol>
              </a:tblGrid>
              <a:tr h="549021">
                <a:tc>
                  <a:txBody>
                    <a:bodyPr/>
                    <a:lstStyle/>
                    <a:p>
                      <a:pPr marL="0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Funding Source</a:t>
                      </a:r>
                      <a:endParaRPr lang="en-US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Priority</a:t>
                      </a:r>
                      <a:endParaRPr lang="en-US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Application Count</a:t>
                      </a:r>
                      <a:endParaRPr lang="en-US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Total Federal Request</a:t>
                      </a:r>
                      <a:endParaRPr lang="en-US">
                        <a:effectLst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58067712"/>
                  </a:ext>
                </a:extLst>
              </a:tr>
              <a:tr h="549021">
                <a:tc rowSpan="2">
                  <a:txBody>
                    <a:bodyPr/>
                    <a:lstStyle/>
                    <a:p>
                      <a:pPr marL="0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Children’s Justice Act</a:t>
                      </a:r>
                      <a:endParaRPr lang="en-US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Children’s Justice Act</a:t>
                      </a:r>
                      <a:endParaRPr lang="en-US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3</a:t>
                      </a:r>
                      <a:endParaRPr lang="en-US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$ 808,745.18</a:t>
                      </a:r>
                      <a:endParaRPr lang="en-US">
                        <a:effectLst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640371558"/>
                  </a:ext>
                </a:extLst>
              </a:tr>
              <a:tr h="54902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bg1"/>
                          </a:solidFill>
                          <a:effectLst/>
                        </a:rPr>
                        <a:t>Total</a:t>
                      </a:r>
                      <a:endParaRPr lang="en-US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en-US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bg1"/>
                          </a:solidFill>
                          <a:effectLst/>
                        </a:rPr>
                        <a:t>$ 808,745.18</a:t>
                      </a:r>
                      <a:endParaRPr lang="en-US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8679347"/>
                  </a:ext>
                </a:extLst>
              </a:tr>
              <a:tr h="612648">
                <a:tc rowSpan="5">
                  <a:txBody>
                    <a:bodyPr/>
                    <a:lstStyle/>
                    <a:p>
                      <a:pPr marL="0" marR="0" indent="0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effectLst/>
                        </a:rPr>
                        <a:t>Title II (Juvenile Justice)</a:t>
                      </a:r>
                      <a:endParaRPr lang="en-US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Community Violence Intervention Programs</a:t>
                      </a:r>
                      <a:endParaRPr lang="en-US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15</a:t>
                      </a:r>
                      <a:endParaRPr lang="en-US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$ 2,435,269.34</a:t>
                      </a:r>
                      <a:endParaRPr lang="en-US">
                        <a:effectLst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31098600"/>
                  </a:ext>
                </a:extLst>
              </a:tr>
              <a:tr h="54902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Juvenile Justice Discretionary</a:t>
                      </a:r>
                      <a:endParaRPr lang="en-US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7</a:t>
                      </a:r>
                      <a:endParaRPr lang="en-US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$ 696,952.90</a:t>
                      </a:r>
                      <a:endParaRPr lang="en-US">
                        <a:effectLst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08396885"/>
                  </a:ext>
                </a:extLst>
              </a:tr>
              <a:tr h="54902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Racial and Ethnic Disparities</a:t>
                      </a:r>
                      <a:endParaRPr lang="en-US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</a:t>
                      </a:r>
                      <a:endParaRPr lang="en-US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$ 733,961.45</a:t>
                      </a:r>
                      <a:endParaRPr lang="en-US">
                        <a:effectLst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679676825"/>
                  </a:ext>
                </a:extLst>
              </a:tr>
              <a:tr h="54902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School Justice Partnerships</a:t>
                      </a:r>
                      <a:endParaRPr lang="en-US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9</a:t>
                      </a:r>
                      <a:endParaRPr lang="en-US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$ 1,184,223.28</a:t>
                      </a:r>
                      <a:endParaRPr lang="en-US">
                        <a:effectLst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54003001"/>
                  </a:ext>
                </a:extLst>
              </a:tr>
              <a:tr h="54902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bg1"/>
                          </a:solidFill>
                          <a:effectLst/>
                        </a:rPr>
                        <a:t>Total</a:t>
                      </a:r>
                      <a:endParaRPr lang="en-US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bg1"/>
                          </a:solidFill>
                          <a:effectLst/>
                        </a:rPr>
                        <a:t>39</a:t>
                      </a:r>
                      <a:endParaRPr lang="en-US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bg1"/>
                          </a:solidFill>
                          <a:effectLst/>
                        </a:rPr>
                        <a:t>$ 5,050,406.97</a:t>
                      </a:r>
                      <a:endParaRPr lang="en-US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6691612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B942BDB-FE14-A42F-A372-C41A53E29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Governor's Crime Commission    -    September 2, 2021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4C8D50F-E728-C80B-041D-8385C1357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7D969-FAF6-4667-9EED-A6C98B22320E}" type="slidenum">
              <a:rPr lang="en-US" smtClean="0"/>
              <a:t>13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B0B4D2A-517F-E5CD-1887-FA55F49B7B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z="3200">
                <a:cs typeface="Arial"/>
              </a:rPr>
              <a:t>2022 Juvenile Justice Applications</a:t>
            </a: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19487246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0D3642-DAFB-4C84-9625-D03ABF682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Governor's Crime Commission    -    September 2, 2021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E10B11-014B-447D-AED6-9B4CBEF03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7D969-FAF6-4667-9EED-A6C98B22320E}" type="slidenum">
              <a:rPr lang="en-US" smtClean="0"/>
              <a:t>14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C3B07EF-6FB9-4ED6-838F-744C37997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Grant Sources &amp; Funding Priorities</a:t>
            </a:r>
            <a:br>
              <a:rPr lang="en-US" sz="44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7199D015-BDD4-47FA-B71A-84D85466E1B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35515662"/>
              </p:ext>
            </p:extLst>
          </p:nvPr>
        </p:nvGraphicFramePr>
        <p:xfrm>
          <a:off x="836645" y="1415143"/>
          <a:ext cx="7467600" cy="419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400788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FE63F745-CCBB-4440-AB83-B0C7080583B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9280298"/>
              </p:ext>
            </p:extLst>
          </p:nvPr>
        </p:nvGraphicFramePr>
        <p:xfrm>
          <a:off x="838200" y="2057400"/>
          <a:ext cx="7620000" cy="3505202"/>
        </p:xfrm>
        <a:graphic>
          <a:graphicData uri="http://schemas.openxmlformats.org/drawingml/2006/table">
            <a:tbl>
              <a:tblPr firstRow="1" bandCol="1">
                <a:tableStyleId>{073A0DAA-6AF3-43AB-8588-CEC1D06C72B9}</a:tableStyleId>
              </a:tblPr>
              <a:tblGrid>
                <a:gridCol w="5715000">
                  <a:extLst>
                    <a:ext uri="{9D8B030D-6E8A-4147-A177-3AD203B41FA5}">
                      <a16:colId xmlns:a16="http://schemas.microsoft.com/office/drawing/2014/main" val="2127080635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3934939706"/>
                    </a:ext>
                  </a:extLst>
                </a:gridCol>
              </a:tblGrid>
              <a:tr h="100474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Tentative FY2022 CJA Program Funds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$421,315.25</a:t>
                      </a:r>
                      <a:endParaRPr lang="en-US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08617876"/>
                  </a:ext>
                </a:extLst>
              </a:tr>
              <a:tr h="49096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Recommended Subawards</a:t>
                      </a:r>
                      <a:endParaRPr lang="en-US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</a:rPr>
                        <a:t> </a:t>
                      </a:r>
                      <a:endParaRPr lang="en-US" sz="2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91429732"/>
                  </a:ext>
                </a:extLst>
              </a:tr>
              <a:tr h="100474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PROJ015431 2022 NCCDA Child Abuse Resource Prosecutor Program</a:t>
                      </a:r>
                      <a:endParaRPr lang="en-US" sz="2000" b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 $ 210,657.62</a:t>
                      </a:r>
                      <a:endParaRPr lang="en-US" sz="2000" b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0545416"/>
                  </a:ext>
                </a:extLst>
              </a:tr>
              <a:tr h="100474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PROJ015781 Expansion and CQI of Forensic Services to Child Abuse Victims</a:t>
                      </a:r>
                      <a:endParaRPr lang="en-US" sz="2000" b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>
                          <a:effectLst/>
                        </a:rPr>
                        <a:t> $ 210,657.62</a:t>
                      </a:r>
                      <a:endParaRPr lang="en-US" sz="2000" b="0">
                        <a:effectLst/>
                        <a:latin typeface="Calibri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34446035"/>
                  </a:ext>
                </a:extLst>
              </a:tr>
            </a:tbl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0215021-ACAC-40A2-9D26-E08618830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Governor's Crime Commission    -    September 2, 2021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DA7A0B-500C-4157-BCF5-DB358D240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7D969-FAF6-4667-9EED-A6C98B22320E}" type="slidenum">
              <a:rPr lang="en-US" smtClean="0"/>
              <a:t>15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A0A7566-640B-4F75-91C0-CFEB8CCC73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Juvenile Justice Planning Committee</a:t>
            </a:r>
            <a:br>
              <a:rPr lang="en-US"/>
            </a:br>
            <a:r>
              <a:rPr lang="en-US"/>
              <a:t>Children’s Justice Act Recommendations </a:t>
            </a:r>
          </a:p>
        </p:txBody>
      </p:sp>
    </p:spTree>
    <p:extLst>
      <p:ext uri="{BB962C8B-B14F-4D97-AF65-F5344CB8AC3E}">
        <p14:creationId xmlns:p14="http://schemas.microsoft.com/office/powerpoint/2010/main" val="13513820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DDA7359-C16A-707E-1C61-D2F6935D57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anchor="t">
            <a:normAutofit fontScale="92500" lnSpcReduction="20000"/>
          </a:bodyPr>
          <a:lstStyle/>
          <a:p>
            <a:pPr indent="-255905"/>
            <a:r>
              <a:rPr lang="en-US">
                <a:ea typeface="+mn-lt"/>
                <a:cs typeface="+mn-lt"/>
              </a:rPr>
              <a:t>OJJDP issued guidance to </a:t>
            </a:r>
            <a:r>
              <a:rPr lang="en-US" b="1">
                <a:solidFill>
                  <a:schemeClr val="accent1"/>
                </a:solidFill>
                <a:ea typeface="+mn-lt"/>
                <a:cs typeface="+mn-lt"/>
              </a:rPr>
              <a:t>all states</a:t>
            </a:r>
            <a:r>
              <a:rPr lang="en-US" b="1">
                <a:ea typeface="+mn-lt"/>
                <a:cs typeface="+mn-lt"/>
              </a:rPr>
              <a:t> </a:t>
            </a:r>
            <a:r>
              <a:rPr lang="en-US">
                <a:ea typeface="+mn-lt"/>
                <a:cs typeface="+mn-lt"/>
              </a:rPr>
              <a:t>stating</a:t>
            </a:r>
            <a:r>
              <a:rPr lang="en-US" b="1">
                <a:ea typeface="+mn-lt"/>
                <a:cs typeface="+mn-lt"/>
              </a:rPr>
              <a:t> </a:t>
            </a:r>
            <a:r>
              <a:rPr lang="en-US">
                <a:ea typeface="+mn-lt"/>
                <a:cs typeface="+mn-lt"/>
              </a:rPr>
              <a:t>that FY2021 funding determinations are delayed due to compliance manuals not aligning with statutory and regulatory requirements </a:t>
            </a:r>
            <a:endParaRPr lang="en-US">
              <a:cs typeface="Calibri"/>
            </a:endParaRPr>
          </a:p>
          <a:p>
            <a:pPr marL="109855" indent="0">
              <a:buNone/>
            </a:pPr>
            <a:endParaRPr lang="en-US">
              <a:cs typeface="Calibri"/>
            </a:endParaRPr>
          </a:p>
          <a:p>
            <a:pPr indent="-255905"/>
            <a:r>
              <a:rPr lang="en-US" b="1">
                <a:ea typeface="+mn-lt"/>
                <a:cs typeface="+mn-lt"/>
              </a:rPr>
              <a:t>12/15/2022: </a:t>
            </a:r>
            <a:r>
              <a:rPr lang="en-US">
                <a:ea typeface="+mn-lt"/>
                <a:cs typeface="+mn-lt"/>
              </a:rPr>
              <a:t>OJJDP sent a template to states outlining the required revisions; states have up to 180 days to revise/resubmit in order to receive an eligibility determination for FY2021 </a:t>
            </a:r>
            <a:endParaRPr lang="en-US"/>
          </a:p>
          <a:p>
            <a:pPr marL="109855" indent="0">
              <a:buNone/>
            </a:pPr>
            <a:endParaRPr lang="en-US">
              <a:cs typeface="Calibri"/>
            </a:endParaRPr>
          </a:p>
          <a:p>
            <a:pPr indent="-255905"/>
            <a:r>
              <a:rPr lang="en-US">
                <a:solidFill>
                  <a:srgbClr val="FFFF00"/>
                </a:solidFill>
                <a:ea typeface="+mn-lt"/>
                <a:cs typeface="+mn-lt"/>
              </a:rPr>
              <a:t>Due to states awaiting FY2021 Title II funding decisions, JJPC is unable to provide recommendations based on funding level (# applications, dollar amount)</a:t>
            </a:r>
            <a:endParaRPr lang="en-US">
              <a:solidFill>
                <a:srgbClr val="FFFF00"/>
              </a:solidFill>
            </a:endParaRPr>
          </a:p>
          <a:p>
            <a:pPr indent="-255905"/>
            <a:endParaRPr lang="en-US">
              <a:cs typeface="Calibri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135C67E-193C-E145-F8E0-62B8022F6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Governor's Crime Commission    -    September 2, 2021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4EBA0C-94F3-710D-E169-CBFF734EB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7D969-FAF6-4667-9EED-A6C98B22320E}" type="slidenum">
              <a:rPr lang="en-US" smtClean="0"/>
              <a:t>16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DD97883-CF08-F657-F763-D69F4B6FA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b="0">
                <a:ea typeface="+mj-lt"/>
                <a:cs typeface="+mj-lt"/>
              </a:rPr>
              <a:t>OJJDP Title II Award Update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1226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0B5303-AACD-4203-A7A0-96D1A55899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457199"/>
          </a:xfrm>
        </p:spPr>
        <p:txBody>
          <a:bodyPr vert="horz" lIns="91440" tIns="45720" rIns="91440" bIns="45720" anchor="b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z="3600" b="1">
                <a:solidFill>
                  <a:schemeClr val="accent1"/>
                </a:solidFill>
                <a:effectLst/>
                <a:latin typeface="Calibri"/>
                <a:ea typeface="Calibri" panose="020F0502020204030204" pitchFamily="34" charset="0"/>
                <a:cs typeface="Times New Roman"/>
              </a:rPr>
              <a:t>Juvenile Justice Planning Committee </a:t>
            </a:r>
            <a:br>
              <a:rPr lang="en-US" sz="36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600" b="1">
                <a:solidFill>
                  <a:schemeClr val="accent1"/>
                </a:solidFill>
                <a:effectLst/>
                <a:latin typeface="Calibri"/>
                <a:ea typeface="Calibri" panose="020F0502020204030204" pitchFamily="34" charset="0"/>
                <a:cs typeface="Times New Roman"/>
              </a:rPr>
              <a:t>Title II </a:t>
            </a:r>
            <a:r>
              <a:rPr lang="en-US" sz="3600">
                <a:solidFill>
                  <a:schemeClr val="accent1"/>
                </a:solidFill>
                <a:effectLst/>
                <a:latin typeface="Calibri"/>
                <a:ea typeface="Calibri" panose="020F0502020204030204" pitchFamily="34" charset="0"/>
                <a:cs typeface="Times New Roman"/>
              </a:rPr>
              <a:t>Funding Recommendations</a:t>
            </a:r>
            <a:endParaRPr lang="en-US" sz="3600">
              <a:solidFill>
                <a:schemeClr val="accent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1A3AD1-9C8F-4856-8071-E01F32071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Governor's Crime Commission    -    September 2, 2021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295415-93EC-42EE-A5CE-3B0F12DAC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7D969-FAF6-4667-9EED-A6C98B22320E}" type="slidenum">
              <a:rPr lang="en-US" smtClean="0"/>
              <a:t>17</a:t>
            </a:fld>
            <a:endParaRPr lang="en-US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FE9CE998-A5E8-4DF3-9252-C8A42AB406D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02789354"/>
              </p:ext>
            </p:extLst>
          </p:nvPr>
        </p:nvGraphicFramePr>
        <p:xfrm>
          <a:off x="1752600" y="234394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821650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10CE0-826D-4AD2-BFF1-00C251BEBBF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/>
              <a:t>Criminal Justice Improvement Committee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D2E50F-9699-416D-BCBA-68E3F723B0B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Application Recommendations 2022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02BA77-F7AE-4BD4-AA7E-DDACBB3D3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7D969-FAF6-4667-9EED-A6C98B22320E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991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3890DD5-0CC4-4B73-80C6-45B73B5BB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28928"/>
            <a:ext cx="8190072" cy="4538472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endParaRPr lang="en-US" sz="3600"/>
          </a:p>
          <a:p>
            <a:endParaRPr lang="en-US" sz="180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3000"/>
          </a:p>
          <a:p>
            <a:endParaRPr lang="en-US" sz="360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8CEE4A-48BC-4ACB-B6AE-0E4905F6D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7D969-FAF6-4667-9EED-A6C98B22320E}" type="slidenum">
              <a:rPr lang="en-US" smtClean="0"/>
              <a:t>19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11D671DD-04BB-41A2-A297-658B54B26D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06363"/>
          </a:xfrm>
        </p:spPr>
        <p:txBody>
          <a:bodyPr/>
          <a:lstStyle/>
          <a:p>
            <a:pPr algn="ctr"/>
            <a:r>
              <a:rPr lang="en-US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CJI 2022 Applications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C12FE5FA-EE01-464D-8F4B-0F01B292BE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0201048"/>
              </p:ext>
            </p:extLst>
          </p:nvPr>
        </p:nvGraphicFramePr>
        <p:xfrm>
          <a:off x="1905000" y="1106363"/>
          <a:ext cx="5486400" cy="44227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7832">
                  <a:extLst>
                    <a:ext uri="{9D8B030D-6E8A-4147-A177-3AD203B41FA5}">
                      <a16:colId xmlns:a16="http://schemas.microsoft.com/office/drawing/2014/main" val="1858118073"/>
                    </a:ext>
                  </a:extLst>
                </a:gridCol>
                <a:gridCol w="665220">
                  <a:extLst>
                    <a:ext uri="{9D8B030D-6E8A-4147-A177-3AD203B41FA5}">
                      <a16:colId xmlns:a16="http://schemas.microsoft.com/office/drawing/2014/main" val="9555620"/>
                    </a:ext>
                  </a:extLst>
                </a:gridCol>
                <a:gridCol w="1953568">
                  <a:extLst>
                    <a:ext uri="{9D8B030D-6E8A-4147-A177-3AD203B41FA5}">
                      <a16:colId xmlns:a16="http://schemas.microsoft.com/office/drawing/2014/main" val="3437081745"/>
                    </a:ext>
                  </a:extLst>
                </a:gridCol>
                <a:gridCol w="1759780">
                  <a:extLst>
                    <a:ext uri="{9D8B030D-6E8A-4147-A177-3AD203B41FA5}">
                      <a16:colId xmlns:a16="http://schemas.microsoft.com/office/drawing/2014/main" val="1419407591"/>
                    </a:ext>
                  </a:extLst>
                </a:gridCol>
              </a:tblGrid>
              <a:tr h="1125814"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#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2022 </a:t>
                      </a:r>
                    </a:p>
                    <a:p>
                      <a:r>
                        <a:rPr lang="en-US" sz="2400"/>
                        <a:t>Requested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2021 </a:t>
                      </a:r>
                    </a:p>
                    <a:p>
                      <a:pPr lvl="0">
                        <a:buNone/>
                      </a:pPr>
                      <a:r>
                        <a:rPr lang="en-US" sz="2400"/>
                        <a:t>Awarded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8373883"/>
                  </a:ext>
                </a:extLst>
              </a:tr>
              <a:tr h="626068">
                <a:tc>
                  <a:txBody>
                    <a:bodyPr/>
                    <a:lstStyle/>
                    <a:p>
                      <a:r>
                        <a:rPr lang="en-US" sz="2400" b="1">
                          <a:solidFill>
                            <a:schemeClr val="bg1"/>
                          </a:solidFill>
                        </a:rPr>
                        <a:t>JAG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solidFill>
                            <a:schemeClr val="bg1"/>
                          </a:solidFill>
                        </a:rPr>
                        <a:t>207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>
                          <a:solidFill>
                            <a:schemeClr val="bg1"/>
                          </a:solidFill>
                        </a:rPr>
                        <a:t>$ 7,123,133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solidFill>
                            <a:schemeClr val="bg1"/>
                          </a:solidFill>
                        </a:rPr>
                        <a:t>$ 4,762,186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8597592"/>
                  </a:ext>
                </a:extLst>
              </a:tr>
              <a:tr h="626068">
                <a:tc>
                  <a:txBody>
                    <a:bodyPr/>
                    <a:lstStyle/>
                    <a:p>
                      <a:r>
                        <a:rPr lang="en-US" sz="2000" b="1">
                          <a:solidFill>
                            <a:schemeClr val="tx1">
                              <a:lumMod val="20000"/>
                              <a:lumOff val="80000"/>
                            </a:schemeClr>
                          </a:solidFill>
                        </a:rPr>
                        <a:t>JJ/CJA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>
                              <a:lumMod val="20000"/>
                              <a:lumOff val="80000"/>
                            </a:schemeClr>
                          </a:solidFill>
                        </a:rPr>
                        <a:t>42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>
                          <a:solidFill>
                            <a:schemeClr val="tx1">
                              <a:lumMod val="20000"/>
                              <a:lumOff val="80000"/>
                            </a:schemeClr>
                          </a:solidFill>
                        </a:rPr>
                        <a:t>$ 5,859,152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>
                              <a:lumMod val="20000"/>
                              <a:lumOff val="80000"/>
                            </a:schemeClr>
                          </a:solidFill>
                        </a:rPr>
                        <a:t>$ 1,838,185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1130591"/>
                  </a:ext>
                </a:extLst>
              </a:tr>
              <a:tr h="626068">
                <a:tc>
                  <a:txBody>
                    <a:bodyPr/>
                    <a:lstStyle/>
                    <a:p>
                      <a:r>
                        <a:rPr lang="en-US" sz="2000" b="1">
                          <a:solidFill>
                            <a:schemeClr val="tx1">
                              <a:lumMod val="20000"/>
                              <a:lumOff val="80000"/>
                            </a:schemeClr>
                          </a:solidFill>
                        </a:rPr>
                        <a:t>VAWA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>
                              <a:lumMod val="20000"/>
                              <a:lumOff val="80000"/>
                            </a:schemeClr>
                          </a:solidFill>
                        </a:rPr>
                        <a:t>71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>
                          <a:solidFill>
                            <a:schemeClr val="tx1">
                              <a:lumMod val="20000"/>
                              <a:lumOff val="80000"/>
                            </a:schemeClr>
                          </a:solidFill>
                        </a:rPr>
                        <a:t>$ 7,752,468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>
                              <a:lumMod val="20000"/>
                              <a:lumOff val="80000"/>
                            </a:schemeClr>
                          </a:solidFill>
                        </a:rPr>
                        <a:t>$ 3,955,086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3267153"/>
                  </a:ext>
                </a:extLst>
              </a:tr>
              <a:tr h="626068">
                <a:tc>
                  <a:txBody>
                    <a:bodyPr/>
                    <a:lstStyle/>
                    <a:p>
                      <a:r>
                        <a:rPr lang="en-US" sz="2000" b="1">
                          <a:solidFill>
                            <a:schemeClr val="tx1">
                              <a:lumMod val="20000"/>
                              <a:lumOff val="80000"/>
                            </a:schemeClr>
                          </a:solidFill>
                        </a:rPr>
                        <a:t>VOCA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>
                              <a:lumMod val="20000"/>
                              <a:lumOff val="80000"/>
                            </a:schemeClr>
                          </a:solidFill>
                        </a:rPr>
                        <a:t>221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>
                          <a:solidFill>
                            <a:schemeClr val="tx1">
                              <a:lumMod val="20000"/>
                              <a:lumOff val="80000"/>
                            </a:schemeClr>
                          </a:solidFill>
                        </a:rPr>
                        <a:t>$ 90,097,108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>
                              <a:lumMod val="20000"/>
                              <a:lumOff val="80000"/>
                            </a:schemeClr>
                          </a:solidFill>
                        </a:rPr>
                        <a:t>$ 31,136,989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9550923"/>
                  </a:ext>
                </a:extLst>
              </a:tr>
              <a:tr h="792622">
                <a:tc>
                  <a:txBody>
                    <a:bodyPr/>
                    <a:lstStyle/>
                    <a:p>
                      <a:endParaRPr lang="en-US" sz="2400" b="1">
                        <a:solidFill>
                          <a:schemeClr val="tx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541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$ 112,734,747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$ 43,530,632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0588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3883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C4E00-5494-49F8-BE33-EC6B75C713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838200" y="415643"/>
            <a:ext cx="7772400" cy="1829761"/>
          </a:xfrm>
        </p:spPr>
        <p:txBody>
          <a:bodyPr/>
          <a:lstStyle/>
          <a:p>
            <a:r>
              <a:rPr lang="en-US"/>
              <a:t>Next phase for GCC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1C4EBF-D81F-4F36-95A7-0D1EF20A9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7D969-FAF6-4667-9EED-A6C98B22320E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22A7E74A-F5F6-44A6-A940-28469D0E10F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33341171"/>
              </p:ext>
            </p:extLst>
          </p:nvPr>
        </p:nvGraphicFramePr>
        <p:xfrm>
          <a:off x="313848" y="1371600"/>
          <a:ext cx="8516304" cy="485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206865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79814A9D-D684-4A05-B967-C90CE39A98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1811526"/>
              </p:ext>
            </p:extLst>
          </p:nvPr>
        </p:nvGraphicFramePr>
        <p:xfrm>
          <a:off x="417672" y="1481138"/>
          <a:ext cx="8229600" cy="421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1439381145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1807710263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4638661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Priority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Total Projects Requested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Total Amount Requested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57794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Statewide Accreditation (Local)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$ 595,382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73529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Statewide Accreditation (State)** Mostly not Accreditation Requests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$ 2,642,552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2483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Crisis Intervention Teams (Local)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$ 181,442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06335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Crisis Intervention Teams (Regional)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$347,148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61223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Mental Health/LEO Pilots (All Categories)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$ 596,783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56743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Block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$ 4,055,282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9344490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1301B8B-F979-454E-A88A-3BF0FBD93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7D969-FAF6-4667-9EED-A6C98B22320E}" type="slidenum">
              <a:rPr lang="en-US" smtClean="0"/>
              <a:t>20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8213E93-5F6C-4188-A989-A03D1B2B6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Request By Priority</a:t>
            </a:r>
          </a:p>
        </p:txBody>
      </p:sp>
    </p:spTree>
    <p:extLst>
      <p:ext uri="{BB962C8B-B14F-4D97-AF65-F5344CB8AC3E}">
        <p14:creationId xmlns:p14="http://schemas.microsoft.com/office/powerpoint/2010/main" val="24341843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546004FD-710B-4D5B-B6E5-AAE202D0E0D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0065098"/>
              </p:ext>
            </p:extLst>
          </p:nvPr>
        </p:nvGraphicFramePr>
        <p:xfrm>
          <a:off x="457200" y="1143000"/>
          <a:ext cx="8190072" cy="491910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815840">
                  <a:extLst>
                    <a:ext uri="{9D8B030D-6E8A-4147-A177-3AD203B41FA5}">
                      <a16:colId xmlns:a16="http://schemas.microsoft.com/office/drawing/2014/main" val="3016045808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3796751328"/>
                    </a:ext>
                  </a:extLst>
                </a:gridCol>
                <a:gridCol w="1393032">
                  <a:extLst>
                    <a:ext uri="{9D8B030D-6E8A-4147-A177-3AD203B41FA5}">
                      <a16:colId xmlns:a16="http://schemas.microsoft.com/office/drawing/2014/main" val="372886165"/>
                    </a:ext>
                  </a:extLst>
                </a:gridCol>
              </a:tblGrid>
              <a:tr h="570230">
                <a:tc>
                  <a:txBody>
                    <a:bodyPr/>
                    <a:lstStyle/>
                    <a:p>
                      <a:r>
                        <a:rPr lang="en-US" sz="2000"/>
                        <a:t>PRIORITY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FUNDING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#PROJECTS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547112"/>
                  </a:ext>
                </a:extLst>
              </a:tr>
              <a:tr h="538758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u="none" strike="noStrike">
                          <a:solidFill>
                            <a:schemeClr val="tx2"/>
                          </a:solidFill>
                          <a:effectLst/>
                        </a:rPr>
                        <a:t>CRISIS INTERVENTION TEAMS TRAINING - LOCAL AGENCY ONLY</a:t>
                      </a:r>
                      <a:endParaRPr lang="en-US" sz="1800" b="1" i="0" u="none" strike="noStrike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u="none" strike="noStrike">
                          <a:solidFill>
                            <a:schemeClr val="tx2"/>
                          </a:solidFill>
                          <a:effectLst/>
                        </a:rPr>
                        <a:t>205,842.95</a:t>
                      </a:r>
                      <a:endParaRPr lang="en-US" sz="1800" b="1" i="0" u="none" strike="noStrike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u="none" strike="noStrike">
                          <a:solidFill>
                            <a:schemeClr val="tx2"/>
                          </a:solidFill>
                          <a:effectLst/>
                        </a:rPr>
                        <a:t>4</a:t>
                      </a:r>
                      <a:endParaRPr lang="en-US" sz="1800" b="1" i="0" u="none" strike="noStrike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957679111"/>
                  </a:ext>
                </a:extLst>
              </a:tr>
              <a:tr h="538758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u="none" strike="noStrike">
                          <a:solidFill>
                            <a:schemeClr val="tx2"/>
                          </a:solidFill>
                          <a:effectLst/>
                        </a:rPr>
                        <a:t>CRISIS INTERVENTION TEAMS TRAINING - Regional</a:t>
                      </a:r>
                      <a:endParaRPr lang="en-US" sz="1800" b="1" i="0" u="none" strike="noStrike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u="none" strike="noStrike">
                          <a:solidFill>
                            <a:schemeClr val="tx2"/>
                          </a:solidFill>
                          <a:effectLst/>
                        </a:rPr>
                        <a:t>144,802.50</a:t>
                      </a:r>
                      <a:endParaRPr lang="en-US" sz="1800" b="1" i="0" u="none" strike="noStrike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u="none" strike="noStrike">
                          <a:solidFill>
                            <a:schemeClr val="tx2"/>
                          </a:solidFill>
                          <a:effectLst/>
                        </a:rPr>
                        <a:t>1</a:t>
                      </a:r>
                      <a:endParaRPr lang="en-US" sz="1800" b="1" i="0" u="none" strike="noStrike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565624898"/>
                  </a:ext>
                </a:extLst>
              </a:tr>
              <a:tr h="538758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u="none" strike="noStrike">
                          <a:solidFill>
                            <a:schemeClr val="tx2"/>
                          </a:solidFill>
                          <a:effectLst/>
                        </a:rPr>
                        <a:t>MENTAL HEALTH/LEO MODEL PILOT PROJECT - ALL CATEGORIES</a:t>
                      </a:r>
                      <a:endParaRPr lang="en-US" sz="1800" b="1" i="0" u="none" strike="noStrike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u="none" strike="noStrike">
                          <a:solidFill>
                            <a:schemeClr val="tx2"/>
                          </a:solidFill>
                          <a:effectLst/>
                        </a:rPr>
                        <a:t>596,783.64</a:t>
                      </a:r>
                      <a:endParaRPr lang="en-US" sz="1800" b="1" i="0" u="none" strike="noStrike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u="none" strike="noStrike">
                          <a:solidFill>
                            <a:schemeClr val="tx2"/>
                          </a:solidFill>
                          <a:effectLst/>
                        </a:rPr>
                        <a:t>3</a:t>
                      </a:r>
                      <a:endParaRPr lang="en-US" sz="1800" b="1" i="0" u="none" strike="noStrike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928963420"/>
                  </a:ext>
                </a:extLst>
              </a:tr>
              <a:tr h="538758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u="none" strike="noStrike">
                          <a:solidFill>
                            <a:schemeClr val="tx2"/>
                          </a:solidFill>
                          <a:effectLst/>
                        </a:rPr>
                        <a:t>ACCREDITATION PRIORITY - LOCAL</a:t>
                      </a:r>
                      <a:endParaRPr lang="en-US" sz="1800" b="1" i="0" u="none" strike="noStrike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u="none" strike="noStrike">
                          <a:solidFill>
                            <a:schemeClr val="tx2"/>
                          </a:solidFill>
                          <a:effectLst/>
                        </a:rPr>
                        <a:t>490,780.01</a:t>
                      </a:r>
                      <a:endParaRPr lang="en-US" sz="1800" b="1" i="0" u="none" strike="noStrike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u="none" strike="noStrike">
                          <a:solidFill>
                            <a:schemeClr val="tx2"/>
                          </a:solidFill>
                          <a:effectLst/>
                        </a:rPr>
                        <a:t>14</a:t>
                      </a:r>
                      <a:endParaRPr lang="en-US" sz="1800" b="1" i="0" u="none" strike="noStrike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774107003"/>
                  </a:ext>
                </a:extLst>
              </a:tr>
              <a:tr h="538758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u="none" strike="noStrike">
                          <a:solidFill>
                            <a:schemeClr val="tx2"/>
                          </a:solidFill>
                          <a:effectLst/>
                        </a:rPr>
                        <a:t>STATEWIDE ACCREDITATION PRIORITY - STATE</a:t>
                      </a:r>
                      <a:endParaRPr lang="en-US" sz="1800" b="1" i="0" u="none" strike="noStrike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u="none" strike="noStrike">
                          <a:solidFill>
                            <a:schemeClr val="tx2"/>
                          </a:solidFill>
                          <a:effectLst/>
                        </a:rPr>
                        <a:t>259,680.60</a:t>
                      </a:r>
                      <a:endParaRPr lang="en-US" sz="1800" b="1" i="0" u="none" strike="noStrike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u="none" strike="noStrike">
                          <a:solidFill>
                            <a:schemeClr val="tx2"/>
                          </a:solidFill>
                          <a:effectLst/>
                        </a:rPr>
                        <a:t>2</a:t>
                      </a:r>
                      <a:endParaRPr lang="en-US" sz="1800" b="1" i="0" u="none" strike="noStrike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86561655"/>
                  </a:ext>
                </a:extLst>
              </a:tr>
              <a:tr h="538758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u="none" strike="noStrike">
                          <a:solidFill>
                            <a:schemeClr val="tx2"/>
                          </a:solidFill>
                          <a:effectLst/>
                        </a:rPr>
                        <a:t>STATEWIDE PROJECTS - STATE</a:t>
                      </a:r>
                      <a:endParaRPr lang="en-US" sz="1800" b="1" i="0" u="none" strike="noStrike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u="none" strike="noStrike">
                          <a:solidFill>
                            <a:schemeClr val="tx2"/>
                          </a:solidFill>
                          <a:effectLst/>
                        </a:rPr>
                        <a:t>398,290.00</a:t>
                      </a:r>
                      <a:endParaRPr lang="en-US" sz="1800" b="1" i="0" u="none" strike="noStrike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u="none" strike="noStrike">
                          <a:solidFill>
                            <a:schemeClr val="tx2"/>
                          </a:solidFill>
                          <a:effectLst/>
                        </a:rPr>
                        <a:t>2</a:t>
                      </a:r>
                      <a:endParaRPr lang="en-US" sz="1800" b="1" i="0" u="none" strike="noStrike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085055053"/>
                  </a:ext>
                </a:extLst>
              </a:tr>
              <a:tr h="538758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u="none" strike="noStrike">
                          <a:solidFill>
                            <a:schemeClr val="tx2"/>
                          </a:solidFill>
                          <a:effectLst/>
                        </a:rPr>
                        <a:t>BLOCK GRANTS</a:t>
                      </a:r>
                      <a:endParaRPr lang="en-US" sz="1800" b="1" i="0" u="none" strike="noStrike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u="none" strike="noStrike">
                          <a:solidFill>
                            <a:schemeClr val="tx2"/>
                          </a:solidFill>
                          <a:effectLst/>
                        </a:rPr>
                        <a:t>2,704,551.38</a:t>
                      </a:r>
                      <a:endParaRPr lang="en-US" sz="1800" b="1" i="0" u="none" strike="noStrike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u="none" strike="noStrike">
                          <a:solidFill>
                            <a:schemeClr val="tx2"/>
                          </a:solidFill>
                          <a:effectLst/>
                        </a:rPr>
                        <a:t>117</a:t>
                      </a:r>
                      <a:endParaRPr lang="en-US" sz="1800" b="1" i="0" u="none" strike="noStrike"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056209227"/>
                  </a:ext>
                </a:extLst>
              </a:tr>
              <a:tr h="538758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TOTALS </a:t>
                      </a:r>
                    </a:p>
                  </a:txBody>
                  <a:tcPr marL="9525" marR="9525" marT="9525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$4,800,731.08</a:t>
                      </a:r>
                    </a:p>
                  </a:txBody>
                  <a:tcPr marL="9525" marR="9525" marT="9525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143</a:t>
                      </a:r>
                    </a:p>
                  </a:txBody>
                  <a:tcPr marL="9525" marR="9525" marT="9525" marB="0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239592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1301B8B-F979-454E-A88A-3BF0FBD93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7D969-FAF6-4667-9EED-A6C98B22320E}" type="slidenum">
              <a:rPr lang="en-US" smtClean="0"/>
              <a:t>21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8213E93-5F6C-4188-A989-A03D1B2B6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672" y="93582"/>
            <a:ext cx="8229600" cy="1143000"/>
          </a:xfrm>
        </p:spPr>
        <p:txBody>
          <a:bodyPr>
            <a:normAutofit/>
          </a:bodyPr>
          <a:lstStyle/>
          <a:p>
            <a:r>
              <a:rPr lang="en-US"/>
              <a:t>CJI –Recommendations by Priority</a:t>
            </a:r>
          </a:p>
        </p:txBody>
      </p:sp>
    </p:spTree>
    <p:extLst>
      <p:ext uri="{BB962C8B-B14F-4D97-AF65-F5344CB8AC3E}">
        <p14:creationId xmlns:p14="http://schemas.microsoft.com/office/powerpoint/2010/main" val="22192994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546004FD-710B-4D5B-B6E5-AAE202D0E0D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6129012"/>
              </p:ext>
            </p:extLst>
          </p:nvPr>
        </p:nvGraphicFramePr>
        <p:xfrm>
          <a:off x="527208" y="457200"/>
          <a:ext cx="7904027" cy="539086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144662">
                  <a:extLst>
                    <a:ext uri="{9D8B030D-6E8A-4147-A177-3AD203B41FA5}">
                      <a16:colId xmlns:a16="http://schemas.microsoft.com/office/drawing/2014/main" val="3016045808"/>
                    </a:ext>
                  </a:extLst>
                </a:gridCol>
                <a:gridCol w="2278276">
                  <a:extLst>
                    <a:ext uri="{9D8B030D-6E8A-4147-A177-3AD203B41FA5}">
                      <a16:colId xmlns:a16="http://schemas.microsoft.com/office/drawing/2014/main" val="3796751328"/>
                    </a:ext>
                  </a:extLst>
                </a:gridCol>
                <a:gridCol w="1481089">
                  <a:extLst>
                    <a:ext uri="{9D8B030D-6E8A-4147-A177-3AD203B41FA5}">
                      <a16:colId xmlns:a16="http://schemas.microsoft.com/office/drawing/2014/main" val="372886165"/>
                    </a:ext>
                  </a:extLst>
                </a:gridCol>
              </a:tblGrid>
              <a:tr h="1232199">
                <a:tc>
                  <a:txBody>
                    <a:bodyPr/>
                    <a:lstStyle/>
                    <a:p>
                      <a:r>
                        <a:rPr lang="en-US"/>
                        <a:t>BLOCK GRANT FUNDING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FUNDING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# PROJECTS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547112"/>
                  </a:ext>
                </a:extLst>
              </a:tr>
              <a:tr h="462074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AED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97,439.10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957679111"/>
                  </a:ext>
                </a:extLst>
              </a:tr>
              <a:tr h="462074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Body Camera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120,986.75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565624898"/>
                  </a:ext>
                </a:extLst>
              </a:tr>
              <a:tr h="462074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 Car Video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193,192.30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928963420"/>
                  </a:ext>
                </a:extLst>
              </a:tr>
              <a:tr h="462074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audio visual other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32,295.00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774107003"/>
                  </a:ext>
                </a:extLst>
              </a:tr>
              <a:tr h="462074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night vision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46,393.00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86561655"/>
                  </a:ext>
                </a:extLst>
              </a:tr>
              <a:tr h="462074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vests, body armor, shields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213,346.84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085055053"/>
                  </a:ext>
                </a:extLst>
              </a:tr>
              <a:tr h="462074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uniforms helmets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24,500.00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056209227"/>
                  </a:ext>
                </a:extLst>
              </a:tr>
              <a:tr h="462074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radars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97,217.78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016643480"/>
                  </a:ext>
                </a:extLst>
              </a:tr>
              <a:tr h="462074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radios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558,662.12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533150781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1301B8B-F979-454E-A88A-3BF0FBD93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7D969-FAF6-4667-9EED-A6C98B22320E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8755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546004FD-710B-4D5B-B6E5-AAE202D0E0D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792005"/>
              </p:ext>
            </p:extLst>
          </p:nvPr>
        </p:nvGraphicFramePr>
        <p:xfrm>
          <a:off x="441960" y="457200"/>
          <a:ext cx="8321040" cy="541905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892850">
                  <a:extLst>
                    <a:ext uri="{9D8B030D-6E8A-4147-A177-3AD203B41FA5}">
                      <a16:colId xmlns:a16="http://schemas.microsoft.com/office/drawing/2014/main" val="3016045808"/>
                    </a:ext>
                  </a:extLst>
                </a:gridCol>
                <a:gridCol w="2012882">
                  <a:extLst>
                    <a:ext uri="{9D8B030D-6E8A-4147-A177-3AD203B41FA5}">
                      <a16:colId xmlns:a16="http://schemas.microsoft.com/office/drawing/2014/main" val="3796751328"/>
                    </a:ext>
                  </a:extLst>
                </a:gridCol>
                <a:gridCol w="1415308">
                  <a:extLst>
                    <a:ext uri="{9D8B030D-6E8A-4147-A177-3AD203B41FA5}">
                      <a16:colId xmlns:a16="http://schemas.microsoft.com/office/drawing/2014/main" val="372886165"/>
                    </a:ext>
                  </a:extLst>
                </a:gridCol>
              </a:tblGrid>
              <a:tr h="570230">
                <a:tc>
                  <a:txBody>
                    <a:bodyPr/>
                    <a:lstStyle/>
                    <a:p>
                      <a:r>
                        <a:rPr lang="en-US" sz="2000"/>
                        <a:t>BLOCK GRANT FUNDING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FUNDING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# PROJECTS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547112"/>
                  </a:ext>
                </a:extLst>
              </a:tr>
              <a:tr h="538758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courthouse security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24,454.00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913440259"/>
                  </a:ext>
                </a:extLst>
              </a:tr>
              <a:tr h="538758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forensics lab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24,500.00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286114660"/>
                  </a:ext>
                </a:extLst>
              </a:tr>
              <a:tr h="538758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computers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231,851.60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638537137"/>
                  </a:ext>
                </a:extLst>
              </a:tr>
              <a:tr h="538758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investigative tech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229,578.12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891468756"/>
                  </a:ext>
                </a:extLst>
              </a:tr>
              <a:tr h="538758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MDT </a:t>
                      </a:r>
                      <a:r>
                        <a:rPr lang="en-US" sz="2000" b="1" i="0" u="none" strike="noStrike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etc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188,812.07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2665563398"/>
                  </a:ext>
                </a:extLst>
              </a:tr>
              <a:tr h="538758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misc</a:t>
                      </a:r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tech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62,236.00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216384534"/>
                  </a:ext>
                </a:extLst>
              </a:tr>
              <a:tr h="538758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training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97,821.38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823028942"/>
                  </a:ext>
                </a:extLst>
              </a:tr>
              <a:tr h="538758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non-lethal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332,913.12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4294709844"/>
                  </a:ext>
                </a:extLst>
              </a:tr>
              <a:tr h="538758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roadside messaging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128,352.20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075275879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1301B8B-F979-454E-A88A-3BF0FBD93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7D969-FAF6-4667-9EED-A6C98B22320E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494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909D1B13-2397-498C-A869-42A1D6B05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3544728" cy="365125"/>
          </a:xfrm>
        </p:spPr>
        <p:txBody>
          <a:bodyPr/>
          <a:lstStyle/>
          <a:p>
            <a:r>
              <a:rPr lang="en-US"/>
              <a:t>Governor's Crime Commission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8CEE4A-48BC-4ACB-B6AE-0E4905F6D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7D969-FAF6-4667-9EED-A6C98B22320E}" type="slidenum">
              <a:rPr lang="en-US" smtClean="0"/>
              <a:t>3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11D671DD-04BB-41A2-A297-658B54B26D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n-US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GCC  UPDATE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51FA1132-FC88-450B-8868-610EB9F99EB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02925281"/>
              </p:ext>
            </p:extLst>
          </p:nvPr>
        </p:nvGraphicFramePr>
        <p:xfrm>
          <a:off x="1752600" y="1066800"/>
          <a:ext cx="563880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22321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8CEE4A-48BC-4ACB-B6AE-0E4905F6D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7D969-FAF6-4667-9EED-A6C98B22320E}" type="slidenum">
              <a:rPr lang="en-US" smtClean="0"/>
              <a:t>4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11D671DD-04BB-41A2-A297-658B54B26D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06363"/>
          </a:xfrm>
        </p:spPr>
        <p:txBody>
          <a:bodyPr/>
          <a:lstStyle/>
          <a:p>
            <a:pPr algn="ctr"/>
            <a:r>
              <a:rPr lang="en-US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2022 Applications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C12FE5FA-EE01-464D-8F4B-0F01B292BE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5728341"/>
              </p:ext>
            </p:extLst>
          </p:nvPr>
        </p:nvGraphicFramePr>
        <p:xfrm>
          <a:off x="1905000" y="1106363"/>
          <a:ext cx="5486400" cy="44227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7832">
                  <a:extLst>
                    <a:ext uri="{9D8B030D-6E8A-4147-A177-3AD203B41FA5}">
                      <a16:colId xmlns:a16="http://schemas.microsoft.com/office/drawing/2014/main" val="1858118073"/>
                    </a:ext>
                  </a:extLst>
                </a:gridCol>
                <a:gridCol w="665220">
                  <a:extLst>
                    <a:ext uri="{9D8B030D-6E8A-4147-A177-3AD203B41FA5}">
                      <a16:colId xmlns:a16="http://schemas.microsoft.com/office/drawing/2014/main" val="9555620"/>
                    </a:ext>
                  </a:extLst>
                </a:gridCol>
                <a:gridCol w="1953568">
                  <a:extLst>
                    <a:ext uri="{9D8B030D-6E8A-4147-A177-3AD203B41FA5}">
                      <a16:colId xmlns:a16="http://schemas.microsoft.com/office/drawing/2014/main" val="3437081745"/>
                    </a:ext>
                  </a:extLst>
                </a:gridCol>
                <a:gridCol w="1759780">
                  <a:extLst>
                    <a:ext uri="{9D8B030D-6E8A-4147-A177-3AD203B41FA5}">
                      <a16:colId xmlns:a16="http://schemas.microsoft.com/office/drawing/2014/main" val="1419407591"/>
                    </a:ext>
                  </a:extLst>
                </a:gridCol>
              </a:tblGrid>
              <a:tr h="1125814"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#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2022 </a:t>
                      </a:r>
                    </a:p>
                    <a:p>
                      <a:r>
                        <a:rPr lang="en-US" sz="2400"/>
                        <a:t>Requested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2021 </a:t>
                      </a:r>
                    </a:p>
                    <a:p>
                      <a:pPr lvl="0">
                        <a:buNone/>
                      </a:pPr>
                      <a:r>
                        <a:rPr lang="en-US" sz="2400"/>
                        <a:t>Awarded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8373883"/>
                  </a:ext>
                </a:extLst>
              </a:tr>
              <a:tr h="626068">
                <a:tc>
                  <a:txBody>
                    <a:bodyPr/>
                    <a:lstStyle/>
                    <a:p>
                      <a:r>
                        <a:rPr lang="en-US" sz="2000" b="1"/>
                        <a:t>JAG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207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/>
                        <a:t>$ 7,123,133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$ 4,762,186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8597592"/>
                  </a:ext>
                </a:extLst>
              </a:tr>
              <a:tr h="626068">
                <a:tc>
                  <a:txBody>
                    <a:bodyPr/>
                    <a:lstStyle/>
                    <a:p>
                      <a:r>
                        <a:rPr lang="en-US" sz="2000" b="1"/>
                        <a:t>JJ/CJA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42</a:t>
                      </a:r>
                      <a:endParaRPr lang="en-US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/>
                        <a:t>$ 5,859,152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$ 1,838,185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1130591"/>
                  </a:ext>
                </a:extLst>
              </a:tr>
              <a:tr h="626068">
                <a:tc>
                  <a:txBody>
                    <a:bodyPr/>
                    <a:lstStyle/>
                    <a:p>
                      <a:r>
                        <a:rPr lang="en-US" sz="2000" b="1"/>
                        <a:t>VAWA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71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/>
                        <a:t>$ 7,752,468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$ 3,955,086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3267153"/>
                  </a:ext>
                </a:extLst>
              </a:tr>
              <a:tr h="626068">
                <a:tc>
                  <a:txBody>
                    <a:bodyPr/>
                    <a:lstStyle/>
                    <a:p>
                      <a:r>
                        <a:rPr lang="en-US" sz="2000" b="1"/>
                        <a:t>VOCA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221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/>
                        <a:t>$ 90,097,108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$ 31,136,989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9550923"/>
                  </a:ext>
                </a:extLst>
              </a:tr>
              <a:tr h="792622">
                <a:tc>
                  <a:txBody>
                    <a:bodyPr/>
                    <a:lstStyle/>
                    <a:p>
                      <a:endParaRPr lang="en-US" sz="2400" b="1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>
                          <a:solidFill>
                            <a:schemeClr val="bg1"/>
                          </a:solidFill>
                        </a:rPr>
                        <a:t>541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>
                          <a:solidFill>
                            <a:schemeClr val="bg1"/>
                          </a:solidFill>
                        </a:rPr>
                        <a:t>$ 112,734,747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>
                          <a:solidFill>
                            <a:schemeClr val="bg1"/>
                          </a:solidFill>
                        </a:rPr>
                        <a:t>$ 43,530,632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0588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3960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C10CE0-826D-4AD2-BFF1-00C251BEBBF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Crime Victim Services Committee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D2E50F-9699-416D-BCBA-68E3F723B0B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Application Recommendations 2022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02BA77-F7AE-4BD4-AA7E-DDACBB3D3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7D969-FAF6-4667-9EED-A6C98B22320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1764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3890DD5-0CC4-4B73-80C6-45B73B5BB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28928"/>
            <a:ext cx="8190072" cy="4538472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endParaRPr lang="en-US" sz="3600"/>
          </a:p>
          <a:p>
            <a:endParaRPr lang="en-US" sz="180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3000"/>
          </a:p>
          <a:p>
            <a:endParaRPr lang="en-US" sz="360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8CEE4A-48BC-4ACB-B6AE-0E4905F6D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7D969-FAF6-4667-9EED-A6C98B22320E}" type="slidenum">
              <a:rPr lang="en-US" smtClean="0"/>
              <a:t>6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11D671DD-04BB-41A2-A297-658B54B26D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06363"/>
          </a:xfrm>
        </p:spPr>
        <p:txBody>
          <a:bodyPr/>
          <a:lstStyle/>
          <a:p>
            <a:pPr algn="ctr"/>
            <a:r>
              <a:rPr lang="en-US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CVS 2022 Applications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C12FE5FA-EE01-464D-8F4B-0F01B292BE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8753506"/>
              </p:ext>
            </p:extLst>
          </p:nvPr>
        </p:nvGraphicFramePr>
        <p:xfrm>
          <a:off x="1905000" y="1106363"/>
          <a:ext cx="5943600" cy="44227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7832">
                  <a:extLst>
                    <a:ext uri="{9D8B030D-6E8A-4147-A177-3AD203B41FA5}">
                      <a16:colId xmlns:a16="http://schemas.microsoft.com/office/drawing/2014/main" val="1858118073"/>
                    </a:ext>
                  </a:extLst>
                </a:gridCol>
                <a:gridCol w="665220">
                  <a:extLst>
                    <a:ext uri="{9D8B030D-6E8A-4147-A177-3AD203B41FA5}">
                      <a16:colId xmlns:a16="http://schemas.microsoft.com/office/drawing/2014/main" val="9555620"/>
                    </a:ext>
                  </a:extLst>
                </a:gridCol>
                <a:gridCol w="1953568">
                  <a:extLst>
                    <a:ext uri="{9D8B030D-6E8A-4147-A177-3AD203B41FA5}">
                      <a16:colId xmlns:a16="http://schemas.microsoft.com/office/drawing/2014/main" val="3437081745"/>
                    </a:ext>
                  </a:extLst>
                </a:gridCol>
                <a:gridCol w="2216980">
                  <a:extLst>
                    <a:ext uri="{9D8B030D-6E8A-4147-A177-3AD203B41FA5}">
                      <a16:colId xmlns:a16="http://schemas.microsoft.com/office/drawing/2014/main" val="1419407591"/>
                    </a:ext>
                  </a:extLst>
                </a:gridCol>
              </a:tblGrid>
              <a:tr h="1125814"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#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2022 </a:t>
                      </a:r>
                    </a:p>
                    <a:p>
                      <a:r>
                        <a:rPr lang="en-US" sz="2400"/>
                        <a:t>Requested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2021 </a:t>
                      </a:r>
                    </a:p>
                    <a:p>
                      <a:pPr lvl="0">
                        <a:buNone/>
                      </a:pPr>
                      <a:r>
                        <a:rPr lang="en-US" sz="2400"/>
                        <a:t>Awarded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8373883"/>
                  </a:ext>
                </a:extLst>
              </a:tr>
              <a:tr h="626068">
                <a:tc>
                  <a:txBody>
                    <a:bodyPr/>
                    <a:lstStyle/>
                    <a:p>
                      <a:r>
                        <a:rPr lang="en-US" sz="2000" b="1">
                          <a:solidFill>
                            <a:schemeClr val="tx1">
                              <a:lumMod val="20000"/>
                              <a:lumOff val="80000"/>
                            </a:schemeClr>
                          </a:solidFill>
                        </a:rPr>
                        <a:t>JAG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>
                              <a:lumMod val="20000"/>
                              <a:lumOff val="80000"/>
                            </a:schemeClr>
                          </a:solidFill>
                        </a:rPr>
                        <a:t>207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>
                          <a:solidFill>
                            <a:schemeClr val="tx1">
                              <a:lumMod val="20000"/>
                              <a:lumOff val="80000"/>
                            </a:schemeClr>
                          </a:solidFill>
                        </a:rPr>
                        <a:t>$ 7,123,133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>
                              <a:lumMod val="20000"/>
                              <a:lumOff val="80000"/>
                            </a:schemeClr>
                          </a:solidFill>
                        </a:rPr>
                        <a:t>$ 4,762,186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8597592"/>
                  </a:ext>
                </a:extLst>
              </a:tr>
              <a:tr h="626068">
                <a:tc>
                  <a:txBody>
                    <a:bodyPr/>
                    <a:lstStyle/>
                    <a:p>
                      <a:r>
                        <a:rPr lang="en-US" sz="2000" b="1">
                          <a:solidFill>
                            <a:schemeClr val="tx1">
                              <a:lumMod val="20000"/>
                              <a:lumOff val="80000"/>
                            </a:schemeClr>
                          </a:solidFill>
                        </a:rPr>
                        <a:t>JJ/CJA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>
                              <a:lumMod val="20000"/>
                              <a:lumOff val="80000"/>
                            </a:schemeClr>
                          </a:solidFill>
                        </a:rPr>
                        <a:t>42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2000">
                          <a:solidFill>
                            <a:schemeClr val="tx1">
                              <a:lumMod val="20000"/>
                              <a:lumOff val="80000"/>
                            </a:schemeClr>
                          </a:solidFill>
                        </a:rPr>
                        <a:t>$ 5,859,152</a:t>
                      </a:r>
                      <a:endParaRPr lang="en-US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chemeClr val="tx1">
                              <a:lumMod val="20000"/>
                              <a:lumOff val="80000"/>
                            </a:schemeClr>
                          </a:solidFill>
                        </a:rPr>
                        <a:t>$ 1,838,185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1130591"/>
                  </a:ext>
                </a:extLst>
              </a:tr>
              <a:tr h="626068">
                <a:tc>
                  <a:txBody>
                    <a:bodyPr/>
                    <a:lstStyle/>
                    <a:p>
                      <a:r>
                        <a:rPr lang="en-US" sz="2400" b="1">
                          <a:solidFill>
                            <a:schemeClr val="bg1"/>
                          </a:solidFill>
                        </a:rPr>
                        <a:t>VAWA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>
                          <a:solidFill>
                            <a:schemeClr val="bg1"/>
                          </a:solidFill>
                        </a:rPr>
                        <a:t>71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>
                          <a:solidFill>
                            <a:schemeClr val="bg1"/>
                          </a:solidFill>
                        </a:rPr>
                        <a:t>$ 7,752,468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>
                          <a:solidFill>
                            <a:schemeClr val="bg1"/>
                          </a:solidFill>
                        </a:rPr>
                        <a:t>$ 3,955,086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3267153"/>
                  </a:ext>
                </a:extLst>
              </a:tr>
              <a:tr h="626068">
                <a:tc>
                  <a:txBody>
                    <a:bodyPr/>
                    <a:lstStyle/>
                    <a:p>
                      <a:r>
                        <a:rPr lang="en-US" sz="2400" b="1">
                          <a:solidFill>
                            <a:schemeClr val="bg1"/>
                          </a:solidFill>
                        </a:rPr>
                        <a:t>VOCA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>
                          <a:solidFill>
                            <a:schemeClr val="bg1"/>
                          </a:solidFill>
                        </a:rPr>
                        <a:t>221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>
                          <a:solidFill>
                            <a:schemeClr val="bg1"/>
                          </a:solidFill>
                        </a:rPr>
                        <a:t>$ 90,097,108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>
                          <a:solidFill>
                            <a:schemeClr val="bg1"/>
                          </a:solidFill>
                        </a:rPr>
                        <a:t>$ 31,136,989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9550923"/>
                  </a:ext>
                </a:extLst>
              </a:tr>
              <a:tr h="792622">
                <a:tc>
                  <a:txBody>
                    <a:bodyPr/>
                    <a:lstStyle/>
                    <a:p>
                      <a:endParaRPr lang="en-US" sz="2400" b="1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541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$ 112,734,747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$ 43,530,632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0588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0358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3890DD5-0CC4-4B73-80C6-45B73B5BB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28928"/>
            <a:ext cx="8190072" cy="4538472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endParaRPr lang="en-US" sz="3600"/>
          </a:p>
          <a:p>
            <a:endParaRPr lang="en-US" sz="180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3000"/>
          </a:p>
          <a:p>
            <a:endParaRPr lang="en-US" sz="360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8CEE4A-48BC-4ACB-B6AE-0E4905F6D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7D969-FAF6-4667-9EED-A6C98B22320E}" type="slidenum">
              <a:rPr lang="en-US" smtClean="0"/>
              <a:t>7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11D671DD-04BB-41A2-A297-658B54B26D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06363"/>
          </a:xfrm>
        </p:spPr>
        <p:txBody>
          <a:bodyPr/>
          <a:lstStyle/>
          <a:p>
            <a:pPr algn="ctr"/>
            <a:r>
              <a:rPr lang="en-US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VOCA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C12FE5FA-EE01-464D-8F4B-0F01B292BE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2880880"/>
              </p:ext>
            </p:extLst>
          </p:nvPr>
        </p:nvGraphicFramePr>
        <p:xfrm>
          <a:off x="1752600" y="2286000"/>
          <a:ext cx="6129528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5121">
                  <a:extLst>
                    <a:ext uri="{9D8B030D-6E8A-4147-A177-3AD203B41FA5}">
                      <a16:colId xmlns:a16="http://schemas.microsoft.com/office/drawing/2014/main" val="1858118073"/>
                    </a:ext>
                  </a:extLst>
                </a:gridCol>
                <a:gridCol w="1035359">
                  <a:extLst>
                    <a:ext uri="{9D8B030D-6E8A-4147-A177-3AD203B41FA5}">
                      <a16:colId xmlns:a16="http://schemas.microsoft.com/office/drawing/2014/main" val="9555620"/>
                    </a:ext>
                  </a:extLst>
                </a:gridCol>
                <a:gridCol w="2109048">
                  <a:extLst>
                    <a:ext uri="{9D8B030D-6E8A-4147-A177-3AD203B41FA5}">
                      <a16:colId xmlns:a16="http://schemas.microsoft.com/office/drawing/2014/main" val="1419407591"/>
                    </a:ext>
                  </a:extLst>
                </a:gridCol>
              </a:tblGrid>
              <a:tr h="626068"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tx2"/>
                          </a:solidFill>
                        </a:rPr>
                        <a:t>Applications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solidFill>
                            <a:schemeClr val="tx2"/>
                          </a:solidFill>
                        </a:rPr>
                        <a:t>221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solidFill>
                            <a:schemeClr val="tx2"/>
                          </a:solidFill>
                        </a:rPr>
                        <a:t>$ 90,097,108</a:t>
                      </a:r>
                    </a:p>
                    <a:p>
                      <a:endParaRPr lang="en-US" sz="240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9550923"/>
                  </a:ext>
                </a:extLst>
              </a:tr>
              <a:tr h="626068">
                <a:tc>
                  <a:txBody>
                    <a:bodyPr/>
                    <a:lstStyle/>
                    <a:p>
                      <a:r>
                        <a:rPr lang="en-US" sz="2400" b="1">
                          <a:solidFill>
                            <a:schemeClr val="bg1"/>
                          </a:solidFill>
                        </a:rPr>
                        <a:t>Competitive Recommended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solidFill>
                            <a:schemeClr val="bg1"/>
                          </a:solidFill>
                        </a:rPr>
                        <a:t>46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>
                          <a:solidFill>
                            <a:schemeClr val="bg1"/>
                          </a:solidFill>
                        </a:rPr>
                        <a:t>$16,340,174</a:t>
                      </a:r>
                    </a:p>
                    <a:p>
                      <a:endParaRPr lang="en-US" sz="240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5572070"/>
                  </a:ext>
                </a:extLst>
              </a:tr>
              <a:tr h="626068"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bg1"/>
                          </a:solidFill>
                        </a:rPr>
                        <a:t>Noncompetitive</a:t>
                      </a:r>
                    </a:p>
                    <a:p>
                      <a:r>
                        <a:rPr lang="en-US" sz="2400" b="1">
                          <a:solidFill>
                            <a:schemeClr val="bg1"/>
                          </a:solidFill>
                        </a:rPr>
                        <a:t>Recommended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>
                          <a:solidFill>
                            <a:schemeClr val="bg1"/>
                          </a:solidFill>
                        </a:rPr>
                        <a:t>75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bg1"/>
                          </a:solidFill>
                        </a:rPr>
                        <a:t>$14,796,814.64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67920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0050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12">
            <a:extLst>
              <a:ext uri="{FF2B5EF4-FFF2-40B4-BE49-F238E27FC236}">
                <a16:creationId xmlns:a16="http://schemas.microsoft.com/office/drawing/2014/main" id="{313B73C7-E7BA-47DE-8B1C-478D0773D6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9268826"/>
              </p:ext>
            </p:extLst>
          </p:nvPr>
        </p:nvGraphicFramePr>
        <p:xfrm>
          <a:off x="600552" y="1921673"/>
          <a:ext cx="8229600" cy="35628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4077">
                  <a:extLst>
                    <a:ext uri="{9D8B030D-6E8A-4147-A177-3AD203B41FA5}">
                      <a16:colId xmlns:a16="http://schemas.microsoft.com/office/drawing/2014/main" val="2414811668"/>
                    </a:ext>
                  </a:extLst>
                </a:gridCol>
                <a:gridCol w="4655523">
                  <a:extLst>
                    <a:ext uri="{9D8B030D-6E8A-4147-A177-3AD203B41FA5}">
                      <a16:colId xmlns:a16="http://schemas.microsoft.com/office/drawing/2014/main" val="1853678950"/>
                    </a:ext>
                  </a:extLst>
                </a:gridCol>
              </a:tblGrid>
              <a:tr h="282332">
                <a:tc>
                  <a:txBody>
                    <a:bodyPr/>
                    <a:lstStyle/>
                    <a:p>
                      <a:r>
                        <a:rPr lang="en-US" sz="1400"/>
                        <a:t>Priority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Recommendation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982070134"/>
                  </a:ext>
                </a:extLst>
              </a:tr>
              <a:tr h="483682">
                <a:tc>
                  <a:txBody>
                    <a:bodyPr/>
                    <a:lstStyle/>
                    <a:p>
                      <a:pPr marL="169863" indent="0" algn="l" fontAlgn="b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Child abuse, domestic violence, sexual assault</a:t>
                      </a:r>
                    </a:p>
                  </a:txBody>
                  <a:tcPr marL="0" marR="0" marT="91440" marB="9144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1698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/>
                        <a:t>Noncompetitive</a:t>
                      </a:r>
                    </a:p>
                    <a:p>
                      <a:pPr marL="285750" marR="0" lvl="0" indent="-1698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/>
                        <a:t>Funds 75 of 75 as allocated</a:t>
                      </a:r>
                    </a:p>
                    <a:p>
                      <a:pPr marL="285750" indent="-169863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1200"/>
                    </a:p>
                  </a:txBody>
                  <a:tcPr marL="68580" marR="68580" marT="91440" marB="9144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3693607"/>
                  </a:ext>
                </a:extLst>
              </a:tr>
              <a:tr h="483682">
                <a:tc>
                  <a:txBody>
                    <a:bodyPr/>
                    <a:lstStyle/>
                    <a:p>
                      <a:pPr marL="169863" indent="0" algn="l" fontAlgn="b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Legal Services</a:t>
                      </a:r>
                    </a:p>
                  </a:txBody>
                  <a:tcPr marL="0" marR="0" marT="91440" marB="9144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169863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/>
                        <a:t>Funds 1 of 8 projects</a:t>
                      </a:r>
                    </a:p>
                  </a:txBody>
                  <a:tcPr marL="68580" marR="68580" marT="91440" marB="9144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5734206"/>
                  </a:ext>
                </a:extLst>
              </a:tr>
              <a:tr h="594687">
                <a:tc>
                  <a:txBody>
                    <a:bodyPr/>
                    <a:lstStyle/>
                    <a:p>
                      <a:pPr marL="169863" indent="0" algn="l" rtl="0" eaLnBrk="1" fontAlgn="b" latinLnBrk="0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kumimoji="0" lang="en-US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Specialized Services and Models</a:t>
                      </a:r>
                    </a:p>
                  </a:txBody>
                  <a:tcPr marL="0" marR="0" marT="91440" marB="9144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169863" algn="l" rtl="0" eaLnBrk="1" latinLnBrk="0" hangingPunct="1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kumimoji="0" lang="en-US" sz="12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15% reduction to all projects</a:t>
                      </a:r>
                    </a:p>
                    <a:p>
                      <a:pPr marL="285750" indent="-169863" algn="l" rtl="0" eaLnBrk="1" latinLnBrk="0" hangingPunct="1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kumimoji="0" lang="en-US" sz="12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Funds 17 of 44 projects </a:t>
                      </a:r>
                    </a:p>
                  </a:txBody>
                  <a:tcPr marL="68580" marR="68580" marT="91440" marB="9144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3636239"/>
                  </a:ext>
                </a:extLst>
              </a:tr>
              <a:tr h="800792">
                <a:tc>
                  <a:txBody>
                    <a:bodyPr/>
                    <a:lstStyle/>
                    <a:p>
                      <a:pPr marL="169863" indent="0" algn="l" rtl="0" eaLnBrk="1" fontAlgn="b" latinLnBrk="0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kumimoji="0" lang="en-US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Underserved</a:t>
                      </a:r>
                    </a:p>
                  </a:txBody>
                  <a:tcPr marL="0" marR="0" marT="91440" marB="9144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169863" algn="l" rtl="0" eaLnBrk="1" latinLnBrk="0" hangingPunct="1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kumimoji="0" lang="en-US" sz="12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40% reduction to projects over $800K (3)</a:t>
                      </a:r>
                    </a:p>
                    <a:p>
                      <a:pPr marL="285750" indent="-169863" algn="l" rtl="0" eaLnBrk="1" latinLnBrk="0" hangingPunct="1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kumimoji="0" lang="en-US" sz="12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15% reduction to all remaining projects</a:t>
                      </a:r>
                    </a:p>
                    <a:p>
                      <a:pPr marL="285750" indent="-169863" algn="l" rtl="0" eaLnBrk="1" latinLnBrk="0" hangingPunct="1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kumimoji="0" lang="en-US" sz="12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Funds 26 of 81 projects, meets Underserved minimum requirement</a:t>
                      </a:r>
                    </a:p>
                  </a:txBody>
                  <a:tcPr marL="68580" marR="68580" marT="91440" marB="9144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0380031"/>
                  </a:ext>
                </a:extLst>
              </a:tr>
              <a:tr h="581707">
                <a:tc>
                  <a:txBody>
                    <a:bodyPr/>
                    <a:lstStyle/>
                    <a:p>
                      <a:pPr marL="169863" indent="0" algn="l" rtl="0" eaLnBrk="1" fontAlgn="b" latinLnBrk="0" hangingPunct="1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kumimoji="0" lang="en-US" sz="14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Victim Focused Violence Intervention</a:t>
                      </a:r>
                    </a:p>
                  </a:txBody>
                  <a:tcPr marL="0" marR="0" marT="91440" marB="9144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169863" algn="l" rtl="0" eaLnBrk="1" latinLnBrk="0" hangingPunct="1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kumimoji="0" lang="en-US" sz="12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Fund 2 project</a:t>
                      </a:r>
                    </a:p>
                    <a:p>
                      <a:pPr marL="285750" indent="-169545" algn="l" rtl="0" eaLnBrk="1" latinLnBrk="0" hangingPunct="1">
                        <a:spcBef>
                          <a:spcPts val="3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kumimoji="0" lang="en-US" sz="12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Funds 2 of</a:t>
                      </a:r>
                      <a:r>
                        <a:rPr lang="en-US" sz="12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en-US" sz="12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 projects</a:t>
                      </a:r>
                    </a:p>
                  </a:txBody>
                  <a:tcPr marL="68580" marR="68580" marT="91440" marB="9144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4355196"/>
                  </a:ext>
                </a:extLst>
              </a:tr>
            </a:tbl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8B7565-360B-4E0E-8CEC-97ADED156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7D969-FAF6-4667-9EED-A6C98B22320E}" type="slidenum">
              <a:rPr lang="en-US" smtClean="0"/>
              <a:t>8</a:t>
            </a:fld>
            <a:endParaRPr lang="en-US"/>
          </a:p>
        </p:txBody>
      </p:sp>
      <p:sp>
        <p:nvSpPr>
          <p:cNvPr id="8" name="Title 5">
            <a:extLst>
              <a:ext uri="{FF2B5EF4-FFF2-40B4-BE49-F238E27FC236}">
                <a16:creationId xmlns:a16="http://schemas.microsoft.com/office/drawing/2014/main" id="{53A28ECA-EBEB-4283-A052-1E672439698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Arial" pitchFamily="34" charset="0"/>
              </a:defRPr>
            </a:lvl1pPr>
            <a:extLst/>
          </a:lstStyle>
          <a:p>
            <a:r>
              <a:rPr lang="en-US" sz="1800">
                <a:effectLst/>
                <a:latin typeface="+mn-lt"/>
              </a:rPr>
              <a:t>Applications GCC CVS Cycle 2022 </a:t>
            </a:r>
            <a:br>
              <a:rPr lang="en-US" sz="1800">
                <a:effectLst/>
                <a:latin typeface="Times New Roman" panose="02020603050405020304" pitchFamily="18" charset="0"/>
              </a:rPr>
            </a:br>
            <a:r>
              <a:rPr lang="en-US"/>
              <a:t>Recommendations - VOCA</a:t>
            </a:r>
          </a:p>
        </p:txBody>
      </p:sp>
    </p:spTree>
    <p:extLst>
      <p:ext uri="{BB962C8B-B14F-4D97-AF65-F5344CB8AC3E}">
        <p14:creationId xmlns:p14="http://schemas.microsoft.com/office/powerpoint/2010/main" val="16019399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3890DD5-0CC4-4B73-80C6-45B73B5BB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28928"/>
            <a:ext cx="8190072" cy="4538472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endParaRPr lang="en-US" sz="3600"/>
          </a:p>
          <a:p>
            <a:endParaRPr lang="en-US" sz="180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3000"/>
          </a:p>
          <a:p>
            <a:endParaRPr lang="en-US" sz="360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8CEE4A-48BC-4ACB-B6AE-0E4905F6D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7D969-FAF6-4667-9EED-A6C98B22320E}" type="slidenum">
              <a:rPr lang="en-US" smtClean="0"/>
              <a:t>9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11D671DD-04BB-41A2-A297-658B54B26D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06363"/>
          </a:xfrm>
        </p:spPr>
        <p:txBody>
          <a:bodyPr/>
          <a:lstStyle/>
          <a:p>
            <a:pPr algn="ctr"/>
            <a:r>
              <a:rPr lang="en-US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VAWA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C12FE5FA-EE01-464D-8F4B-0F01B292BE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1476712"/>
              </p:ext>
            </p:extLst>
          </p:nvPr>
        </p:nvGraphicFramePr>
        <p:xfrm>
          <a:off x="1885236" y="2111233"/>
          <a:ext cx="5334000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185811807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955562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3437081745"/>
                    </a:ext>
                  </a:extLst>
                </a:gridCol>
              </a:tblGrid>
              <a:tr h="626068"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bg1"/>
                          </a:solidFill>
                        </a:rPr>
                        <a:t>VAWA Applications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bg1"/>
                          </a:solidFill>
                        </a:rPr>
                        <a:t>71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>
                          <a:solidFill>
                            <a:schemeClr val="bg1"/>
                          </a:solidFill>
                        </a:rPr>
                        <a:t>$ 7,752,468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3267153"/>
                  </a:ext>
                </a:extLst>
              </a:tr>
              <a:tr h="626068"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Recommended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$3,958,278</a:t>
                      </a:r>
                    </a:p>
                    <a:p>
                      <a:pPr algn="l"/>
                      <a:endParaRPr lang="en-US" sz="240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49242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628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PStheme">
  <a:themeElements>
    <a:clrScheme name="Custom 2">
      <a:dk1>
        <a:srgbClr val="39639D"/>
      </a:dk1>
      <a:lt1>
        <a:sysClr val="window" lastClr="FFFFFF"/>
      </a:lt1>
      <a:dk2>
        <a:srgbClr val="464646"/>
      </a:dk2>
      <a:lt2>
        <a:srgbClr val="DEF5FA"/>
      </a:lt2>
      <a:accent1>
        <a:srgbClr val="DA1F28"/>
      </a:accent1>
      <a:accent2>
        <a:srgbClr val="DA1F28"/>
      </a:accent2>
      <a:accent3>
        <a:srgbClr val="DA1F28"/>
      </a:accent3>
      <a:accent4>
        <a:srgbClr val="DA1F28"/>
      </a:accent4>
      <a:accent5>
        <a:srgbClr val="DA1F28"/>
      </a:accent5>
      <a:accent6>
        <a:srgbClr val="DA1F28"/>
      </a:accent6>
      <a:hlink>
        <a:srgbClr val="DA1F28"/>
      </a:hlink>
      <a:folHlink>
        <a:srgbClr val="DA1F2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7270841FF0285448BB5F1DABD216D88" ma:contentTypeVersion="11" ma:contentTypeDescription="Create a new document." ma:contentTypeScope="" ma:versionID="9fb6f173cd703593d3a9bd72b1723d80">
  <xsd:schema xmlns:xsd="http://www.w3.org/2001/XMLSchema" xmlns:xs="http://www.w3.org/2001/XMLSchema" xmlns:p="http://schemas.microsoft.com/office/2006/metadata/properties" xmlns:ns2="898b4f5b-18f8-4bb5-ba37-538feb1a53df" xmlns:ns3="c1f34c2f-a520-4fb3-8cef-e10acb425ad6" targetNamespace="http://schemas.microsoft.com/office/2006/metadata/properties" ma:root="true" ma:fieldsID="cb9549a831ff12465955d9af28981fa2" ns2:_="" ns3:_="">
    <xsd:import namespace="898b4f5b-18f8-4bb5-ba37-538feb1a53df"/>
    <xsd:import namespace="c1f34c2f-a520-4fb3-8cef-e10acb425ad6"/>
    <xsd:element name="properties">
      <xsd:complexType>
        <xsd:sequence>
          <xsd:element name="documentManagement">
            <xsd:complexType>
              <xsd:all>
                <xsd:element ref="ns2:News_x0020_Articles" minOccurs="0"/>
                <xsd:element ref="ns2:Internal_x0020_use" minOccurs="0"/>
                <xsd:element ref="ns2:Division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8b4f5b-18f8-4bb5-ba37-538feb1a53df" elementFormDefault="qualified">
    <xsd:import namespace="http://schemas.microsoft.com/office/2006/documentManagement/types"/>
    <xsd:import namespace="http://schemas.microsoft.com/office/infopath/2007/PartnerControls"/>
    <xsd:element name="News_x0020_Articles" ma:index="8" nillable="true" ma:displayName="News Articles" ma:default="0" ma:description="News Article information requested." ma:internalName="News_x0020_Articles">
      <xsd:simpleType>
        <xsd:restriction base="dms:Boolean"/>
      </xsd:simpleType>
    </xsd:element>
    <xsd:element name="Internal_x0020_use" ma:index="9" nillable="true" ma:displayName="Internal use" ma:default="1" ma:description="File meant for Comms Office use only" ma:internalName="Internal_x0020_use">
      <xsd:simpleType>
        <xsd:restriction base="dms:Boolean"/>
      </xsd:simpleType>
    </xsd:element>
    <xsd:element name="Division" ma:index="10" nillable="true" ma:displayName="Division" ma:description="Agency/unit represented in document" ma:internalName="Division" ma:requiredMultiChoice="tru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ABC Commission"/>
                    <xsd:enumeration value="Administration"/>
                    <xsd:enumeration value="ALE"/>
                    <xsd:enumeration value="Communications"/>
                    <xsd:enumeration value="Community Corrections"/>
                    <xsd:enumeration value="Emergency Management"/>
                    <xsd:enumeration value="Gov Crime Commission"/>
                    <xsd:enumeration value="Juvenile Justice"/>
                    <xsd:enumeration value="National Guard"/>
                    <xsd:enumeration value="Other"/>
                    <xsd:enumeration value="Prisons"/>
                    <xsd:enumeration value="Private Protective/Alarm Systems"/>
                    <xsd:enumeration value="SBI"/>
                    <xsd:enumeration value="State Capitol Police"/>
                    <xsd:enumeration value="State Highway Patrol"/>
                    <xsd:enumeration value="Victim Services"/>
                  </xsd:restriction>
                </xsd:simpleType>
              </xsd:element>
            </xsd:sequence>
          </xsd:extension>
        </xsd:complexContent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f34c2f-a520-4fb3-8cef-e10acb425ad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vision xmlns="898b4f5b-18f8-4bb5-ba37-538feb1a53df">
      <Value>Communications</Value>
    </Division>
    <News_x0020_Articles xmlns="898b4f5b-18f8-4bb5-ba37-538feb1a53df">false</News_x0020_Articles>
    <Internal_x0020_use xmlns="898b4f5b-18f8-4bb5-ba37-538feb1a53df">true</Internal_x0020_use>
    <SharedWithUsers xmlns="c1f34c2f-a520-4fb3-8cef-e10acb425ad6">
      <UserInfo>
        <DisplayName>Valand, Caroline</DisplayName>
        <AccountId>1187</AccountId>
        <AccountType/>
      </UserInfo>
      <UserInfo>
        <DisplayName>Johnson, Angel</DisplayName>
        <AccountId>1188</AccountId>
        <AccountType/>
      </UserInfo>
      <UserInfo>
        <DisplayName>Harrington, Betty</DisplayName>
        <AccountId>229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C12DC19-559D-4EF8-AB19-208AAD76C020}">
  <ds:schemaRefs>
    <ds:schemaRef ds:uri="898b4f5b-18f8-4bb5-ba37-538feb1a53df"/>
    <ds:schemaRef ds:uri="c1f34c2f-a520-4fb3-8cef-e10acb425ad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675F1444-3C09-46D0-98FE-C246871789F0}">
  <ds:schemaRefs>
    <ds:schemaRef ds:uri="http://purl.org/dc/dcmitype/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898b4f5b-18f8-4bb5-ba37-538feb1a53df"/>
    <ds:schemaRef ds:uri="http://purl.org/dc/terms/"/>
    <ds:schemaRef ds:uri="http://schemas.microsoft.com/office/2006/documentManagement/types"/>
    <ds:schemaRef ds:uri="http://schemas.microsoft.com/office/infopath/2007/PartnerControls"/>
    <ds:schemaRef ds:uri="c1f34c2f-a520-4fb3-8cef-e10acb425ad6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6C925F5-A9C2-456D-A70F-6CAD98AAF1D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1299</Words>
  <Application>Microsoft Office PowerPoint</Application>
  <PresentationFormat>On-screen Show (4:3)</PresentationFormat>
  <Paragraphs>425</Paragraphs>
  <Slides>23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2" baseType="lpstr">
      <vt:lpstr>Arial</vt:lpstr>
      <vt:lpstr>Calibri</vt:lpstr>
      <vt:lpstr>Symbol</vt:lpstr>
      <vt:lpstr>Times New Roman</vt:lpstr>
      <vt:lpstr>Verdana</vt:lpstr>
      <vt:lpstr>Wingdings</vt:lpstr>
      <vt:lpstr>Wingdings 2</vt:lpstr>
      <vt:lpstr>Wingdings 3</vt:lpstr>
      <vt:lpstr>DPStheme</vt:lpstr>
      <vt:lpstr>  Caroline Farmer Executive Director</vt:lpstr>
      <vt:lpstr>Next phase for GCC</vt:lpstr>
      <vt:lpstr>GCC  UPDATE</vt:lpstr>
      <vt:lpstr> 2022 Applications</vt:lpstr>
      <vt:lpstr>Crime Victim Services Committee</vt:lpstr>
      <vt:lpstr> CVS 2022 Applications</vt:lpstr>
      <vt:lpstr>VOCA</vt:lpstr>
      <vt:lpstr>Applications GCC CVS Cycle 2022  Recommendations - VOCA</vt:lpstr>
      <vt:lpstr> VAWA</vt:lpstr>
      <vt:lpstr>PowerPoint Presentation</vt:lpstr>
      <vt:lpstr>Juvenile Justice Planning Committee</vt:lpstr>
      <vt:lpstr> 2022 Applications</vt:lpstr>
      <vt:lpstr>2022 Juvenile Justice Applications</vt:lpstr>
      <vt:lpstr>Grant Sources &amp; Funding Priorities </vt:lpstr>
      <vt:lpstr>Juvenile Justice Planning Committee Children’s Justice Act Recommendations </vt:lpstr>
      <vt:lpstr>OJJDP Title II Award Update</vt:lpstr>
      <vt:lpstr>Juvenile Justice Planning Committee  Title II Funding Recommendations</vt:lpstr>
      <vt:lpstr>Criminal Justice Improvement Committee</vt:lpstr>
      <vt:lpstr> CJI 2022 Applications</vt:lpstr>
      <vt:lpstr>Request By Priority</vt:lpstr>
      <vt:lpstr>CJI –Recommendations by Priority</vt:lpstr>
      <vt:lpstr>PowerPoint Presentation</vt:lpstr>
      <vt:lpstr>PowerPoint Presentation</vt:lpstr>
    </vt:vector>
  </TitlesOfParts>
  <Company>NC CC&amp;PS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Mason, Kathy</dc:creator>
  <cp:lastModifiedBy>Farmer, Caroline</cp:lastModifiedBy>
  <cp:revision>4</cp:revision>
  <cp:lastPrinted>2022-06-01T14:08:39Z</cp:lastPrinted>
  <dcterms:created xsi:type="dcterms:W3CDTF">2012-07-26T16:23:26Z</dcterms:created>
  <dcterms:modified xsi:type="dcterms:W3CDTF">2022-06-02T15:34:55Z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0x01010047270841FF0285448BB5F1DABD216D88</vt:lpwstr>
  </property>
</Properties>
</file>