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7" r:id="rId1"/>
    <p:sldMasterId id="2147484341" r:id="rId2"/>
    <p:sldMasterId id="2147484359" r:id="rId3"/>
    <p:sldMasterId id="2147484377" r:id="rId4"/>
    <p:sldMasterId id="2147484395" r:id="rId5"/>
    <p:sldMasterId id="2147484413" r:id="rId6"/>
  </p:sldMasterIdLst>
  <p:notesMasterIdLst>
    <p:notesMasterId r:id="rId31"/>
  </p:notesMasterIdLst>
  <p:handoutMasterIdLst>
    <p:handoutMasterId r:id="rId32"/>
  </p:handoutMasterIdLst>
  <p:sldIdLst>
    <p:sldId id="265" r:id="rId7"/>
    <p:sldId id="277" r:id="rId8"/>
    <p:sldId id="257" r:id="rId9"/>
    <p:sldId id="258" r:id="rId10"/>
    <p:sldId id="259" r:id="rId11"/>
    <p:sldId id="260" r:id="rId12"/>
    <p:sldId id="261" r:id="rId13"/>
    <p:sldId id="262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5" r:id="rId23"/>
    <p:sldId id="286" r:id="rId24"/>
    <p:sldId id="287" r:id="rId25"/>
    <p:sldId id="288" r:id="rId26"/>
    <p:sldId id="292" r:id="rId27"/>
    <p:sldId id="289" r:id="rId28"/>
    <p:sldId id="290" r:id="rId29"/>
    <p:sldId id="291" r:id="rId30"/>
  </p:sldIdLst>
  <p:sldSz cx="9144000" cy="6858000" type="screen4x3"/>
  <p:notesSz cx="694055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F39"/>
    <a:srgbClr val="684506"/>
    <a:srgbClr val="432B3A"/>
    <a:srgbClr val="FF0000"/>
    <a:srgbClr val="33CCCC"/>
    <a:srgbClr val="C0C0C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69" d="100"/>
          <a:sy n="69" d="100"/>
        </p:scale>
        <p:origin x="-2772" y="-102"/>
      </p:cViewPr>
      <p:guideLst>
        <p:guide orient="horz" pos="2908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5F120-0583-45D4-9290-BED623C0A8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C3E522-872D-48A8-8979-E9F253B01353}">
      <dgm:prSet/>
      <dgm:spPr/>
      <dgm:t>
        <a:bodyPr/>
        <a:lstStyle/>
        <a:p>
          <a:r>
            <a:rPr lang="en-US"/>
            <a:t>Drunk and Disruptive</a:t>
          </a:r>
        </a:p>
      </dgm:t>
    </dgm:pt>
    <dgm:pt modelId="{CFDD71D5-BED6-4043-89B8-380D5C15E4E3}" type="parTrans" cxnId="{36C49572-C984-41AA-9B34-70A709F90C7D}">
      <dgm:prSet/>
      <dgm:spPr/>
      <dgm:t>
        <a:bodyPr/>
        <a:lstStyle/>
        <a:p>
          <a:endParaRPr lang="en-US"/>
        </a:p>
      </dgm:t>
    </dgm:pt>
    <dgm:pt modelId="{FD35E883-29B8-4EA1-8B1E-7624BAD8116C}" type="sibTrans" cxnId="{36C49572-C984-41AA-9B34-70A709F90C7D}">
      <dgm:prSet/>
      <dgm:spPr/>
      <dgm:t>
        <a:bodyPr/>
        <a:lstStyle/>
        <a:p>
          <a:endParaRPr lang="en-US"/>
        </a:p>
      </dgm:t>
    </dgm:pt>
    <dgm:pt modelId="{8F6048F3-D5E4-4EF0-BA00-A971993DE73E}">
      <dgm:prSet/>
      <dgm:spPr/>
      <dgm:t>
        <a:bodyPr/>
        <a:lstStyle/>
        <a:p>
          <a:r>
            <a:rPr lang="en-US"/>
            <a:t>Driving While Impaired</a:t>
          </a:r>
        </a:p>
      </dgm:t>
    </dgm:pt>
    <dgm:pt modelId="{8874DBB3-47A0-4B35-B8B5-D614B379C045}" type="parTrans" cxnId="{C0A2AADA-4845-4388-BFC6-BEB210E920B0}">
      <dgm:prSet/>
      <dgm:spPr/>
      <dgm:t>
        <a:bodyPr/>
        <a:lstStyle/>
        <a:p>
          <a:endParaRPr lang="en-US"/>
        </a:p>
      </dgm:t>
    </dgm:pt>
    <dgm:pt modelId="{6B780073-02BA-4852-9A76-7E22D97C92A2}" type="sibTrans" cxnId="{C0A2AADA-4845-4388-BFC6-BEB210E920B0}">
      <dgm:prSet/>
      <dgm:spPr/>
      <dgm:t>
        <a:bodyPr/>
        <a:lstStyle/>
        <a:p>
          <a:endParaRPr lang="en-US"/>
        </a:p>
      </dgm:t>
    </dgm:pt>
    <dgm:pt modelId="{27E9E11C-7B7D-41C0-B1BC-F93FB1FAB0CE}">
      <dgm:prSet/>
      <dgm:spPr/>
      <dgm:t>
        <a:bodyPr/>
        <a:lstStyle/>
        <a:p>
          <a:r>
            <a:rPr lang="en-US"/>
            <a:t>Driving after Consuming Alcoholic Beverages</a:t>
          </a:r>
        </a:p>
      </dgm:t>
    </dgm:pt>
    <dgm:pt modelId="{4A31597F-F885-485D-A53F-D21CC895C4D3}" type="parTrans" cxnId="{BD647033-D10E-4937-939E-74557DB3E25A}">
      <dgm:prSet/>
      <dgm:spPr/>
      <dgm:t>
        <a:bodyPr/>
        <a:lstStyle/>
        <a:p>
          <a:endParaRPr lang="en-US"/>
        </a:p>
      </dgm:t>
    </dgm:pt>
    <dgm:pt modelId="{AFD3E0BA-CF38-4C53-918B-D1DDC7F1AC7B}" type="sibTrans" cxnId="{BD647033-D10E-4937-939E-74557DB3E25A}">
      <dgm:prSet/>
      <dgm:spPr/>
      <dgm:t>
        <a:bodyPr/>
        <a:lstStyle/>
        <a:p>
          <a:endParaRPr lang="en-US"/>
        </a:p>
      </dgm:t>
    </dgm:pt>
    <dgm:pt modelId="{80F6A695-4D65-40A7-8B41-BFA3C3F78217}">
      <dgm:prSet/>
      <dgm:spPr/>
      <dgm:t>
        <a:bodyPr/>
        <a:lstStyle/>
        <a:p>
          <a:r>
            <a:rPr lang="en-US"/>
            <a:t>Transporting Open Container of Alcoholic Beverages</a:t>
          </a:r>
        </a:p>
      </dgm:t>
    </dgm:pt>
    <dgm:pt modelId="{C2DA18B0-F11D-4C71-A6A7-2C2EED4799DB}" type="parTrans" cxnId="{7D7986CA-B0D0-45A9-A272-E65557A76577}">
      <dgm:prSet/>
      <dgm:spPr/>
      <dgm:t>
        <a:bodyPr/>
        <a:lstStyle/>
        <a:p>
          <a:endParaRPr lang="en-US"/>
        </a:p>
      </dgm:t>
    </dgm:pt>
    <dgm:pt modelId="{DC11D3F0-BF0B-4447-82BE-4037C067D558}" type="sibTrans" cxnId="{7D7986CA-B0D0-45A9-A272-E65557A76577}">
      <dgm:prSet/>
      <dgm:spPr/>
      <dgm:t>
        <a:bodyPr/>
        <a:lstStyle/>
        <a:p>
          <a:endParaRPr lang="en-US"/>
        </a:p>
      </dgm:t>
    </dgm:pt>
    <dgm:pt modelId="{111E144D-1F94-4DFC-9300-4B55A5EABCA1}">
      <dgm:prSet/>
      <dgm:spPr/>
      <dgm:t>
        <a:bodyPr/>
        <a:lstStyle/>
        <a:p>
          <a:r>
            <a:rPr lang="en-US"/>
            <a:t>Driving by Person Under 21 After Consuming Alcohol</a:t>
          </a:r>
        </a:p>
      </dgm:t>
    </dgm:pt>
    <dgm:pt modelId="{1DF2318B-E03F-4679-AAAC-163AD350B159}" type="parTrans" cxnId="{B8BAAD92-B285-4B7A-A97C-8AA732622A8E}">
      <dgm:prSet/>
      <dgm:spPr/>
      <dgm:t>
        <a:bodyPr/>
        <a:lstStyle/>
        <a:p>
          <a:endParaRPr lang="en-US"/>
        </a:p>
      </dgm:t>
    </dgm:pt>
    <dgm:pt modelId="{A6351087-02A2-44F2-BF73-399C948C12C0}" type="sibTrans" cxnId="{B8BAAD92-B285-4B7A-A97C-8AA732622A8E}">
      <dgm:prSet/>
      <dgm:spPr/>
      <dgm:t>
        <a:bodyPr/>
        <a:lstStyle/>
        <a:p>
          <a:endParaRPr lang="en-US"/>
        </a:p>
      </dgm:t>
    </dgm:pt>
    <dgm:pt modelId="{60F7AA01-A993-43DF-A5C0-486E1F32BC81}" type="pres">
      <dgm:prSet presAssocID="{0565F120-0583-45D4-9290-BED623C0A834}" presName="linear" presStyleCnt="0">
        <dgm:presLayoutVars>
          <dgm:animLvl val="lvl"/>
          <dgm:resizeHandles val="exact"/>
        </dgm:presLayoutVars>
      </dgm:prSet>
      <dgm:spPr/>
    </dgm:pt>
    <dgm:pt modelId="{CB3D062E-C8A9-40CA-AF22-3D025521C6C7}" type="pres">
      <dgm:prSet presAssocID="{DDC3E522-872D-48A8-8979-E9F253B013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AE463D-44DC-4F70-83CF-09170A7D43AB}" type="pres">
      <dgm:prSet presAssocID="{FD35E883-29B8-4EA1-8B1E-7624BAD8116C}" presName="spacer" presStyleCnt="0"/>
      <dgm:spPr/>
    </dgm:pt>
    <dgm:pt modelId="{31300FBA-7896-4E06-AAD8-56108E9F39CD}" type="pres">
      <dgm:prSet presAssocID="{8F6048F3-D5E4-4EF0-BA00-A971993DE73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D7E8848-5782-43AD-94D5-8AFF8D195AE1}" type="pres">
      <dgm:prSet presAssocID="{6B780073-02BA-4852-9A76-7E22D97C92A2}" presName="spacer" presStyleCnt="0"/>
      <dgm:spPr/>
    </dgm:pt>
    <dgm:pt modelId="{68463445-0BAB-490A-8C88-9717E245C526}" type="pres">
      <dgm:prSet presAssocID="{27E9E11C-7B7D-41C0-B1BC-F93FB1FAB0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8C441A-E4A5-4B36-B6B1-0A5CB2AE26B3}" type="pres">
      <dgm:prSet presAssocID="{AFD3E0BA-CF38-4C53-918B-D1DDC7F1AC7B}" presName="spacer" presStyleCnt="0"/>
      <dgm:spPr/>
    </dgm:pt>
    <dgm:pt modelId="{CA6C1B0D-8D03-429B-B8FB-892F75A13649}" type="pres">
      <dgm:prSet presAssocID="{80F6A695-4D65-40A7-8B41-BFA3C3F7821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816197E-0C4A-45F6-B80A-94E1DB304945}" type="pres">
      <dgm:prSet presAssocID="{DC11D3F0-BF0B-4447-82BE-4037C067D558}" presName="spacer" presStyleCnt="0"/>
      <dgm:spPr/>
    </dgm:pt>
    <dgm:pt modelId="{53A6228A-F8B1-41D9-8311-B0CD00842A7F}" type="pres">
      <dgm:prSet presAssocID="{111E144D-1F94-4DFC-9300-4B55A5EABCA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D647033-D10E-4937-939E-74557DB3E25A}" srcId="{0565F120-0583-45D4-9290-BED623C0A834}" destId="{27E9E11C-7B7D-41C0-B1BC-F93FB1FAB0CE}" srcOrd="2" destOrd="0" parTransId="{4A31597F-F885-485D-A53F-D21CC895C4D3}" sibTransId="{AFD3E0BA-CF38-4C53-918B-D1DDC7F1AC7B}"/>
    <dgm:cxn modelId="{9CC0EE67-911F-4D5B-8DEF-7DBAD5955D2B}" type="presOf" srcId="{8F6048F3-D5E4-4EF0-BA00-A971993DE73E}" destId="{31300FBA-7896-4E06-AAD8-56108E9F39CD}" srcOrd="0" destOrd="0" presId="urn:microsoft.com/office/officeart/2005/8/layout/vList2"/>
    <dgm:cxn modelId="{36C49572-C984-41AA-9B34-70A709F90C7D}" srcId="{0565F120-0583-45D4-9290-BED623C0A834}" destId="{DDC3E522-872D-48A8-8979-E9F253B01353}" srcOrd="0" destOrd="0" parTransId="{CFDD71D5-BED6-4043-89B8-380D5C15E4E3}" sibTransId="{FD35E883-29B8-4EA1-8B1E-7624BAD8116C}"/>
    <dgm:cxn modelId="{1EC1947B-BE82-44A6-8BBB-449F10D08976}" type="presOf" srcId="{80F6A695-4D65-40A7-8B41-BFA3C3F78217}" destId="{CA6C1B0D-8D03-429B-B8FB-892F75A13649}" srcOrd="0" destOrd="0" presId="urn:microsoft.com/office/officeart/2005/8/layout/vList2"/>
    <dgm:cxn modelId="{11653C8E-71D4-42C0-8B5B-504ECEABF4AC}" type="presOf" srcId="{0565F120-0583-45D4-9290-BED623C0A834}" destId="{60F7AA01-A993-43DF-A5C0-486E1F32BC81}" srcOrd="0" destOrd="0" presId="urn:microsoft.com/office/officeart/2005/8/layout/vList2"/>
    <dgm:cxn modelId="{E7386991-4057-4AAA-B11A-9940BFDDFFDB}" type="presOf" srcId="{111E144D-1F94-4DFC-9300-4B55A5EABCA1}" destId="{53A6228A-F8B1-41D9-8311-B0CD00842A7F}" srcOrd="0" destOrd="0" presId="urn:microsoft.com/office/officeart/2005/8/layout/vList2"/>
    <dgm:cxn modelId="{B8BAAD92-B285-4B7A-A97C-8AA732622A8E}" srcId="{0565F120-0583-45D4-9290-BED623C0A834}" destId="{111E144D-1F94-4DFC-9300-4B55A5EABCA1}" srcOrd="4" destOrd="0" parTransId="{1DF2318B-E03F-4679-AAAC-163AD350B159}" sibTransId="{A6351087-02A2-44F2-BF73-399C948C12C0}"/>
    <dgm:cxn modelId="{7D7986CA-B0D0-45A9-A272-E65557A76577}" srcId="{0565F120-0583-45D4-9290-BED623C0A834}" destId="{80F6A695-4D65-40A7-8B41-BFA3C3F78217}" srcOrd="3" destOrd="0" parTransId="{C2DA18B0-F11D-4C71-A6A7-2C2EED4799DB}" sibTransId="{DC11D3F0-BF0B-4447-82BE-4037C067D558}"/>
    <dgm:cxn modelId="{C0A2AADA-4845-4388-BFC6-BEB210E920B0}" srcId="{0565F120-0583-45D4-9290-BED623C0A834}" destId="{8F6048F3-D5E4-4EF0-BA00-A971993DE73E}" srcOrd="1" destOrd="0" parTransId="{8874DBB3-47A0-4B35-B8B5-D614B379C045}" sibTransId="{6B780073-02BA-4852-9A76-7E22D97C92A2}"/>
    <dgm:cxn modelId="{3C7428EA-E3DE-4EDF-9B93-199416D0D06C}" type="presOf" srcId="{27E9E11C-7B7D-41C0-B1BC-F93FB1FAB0CE}" destId="{68463445-0BAB-490A-8C88-9717E245C526}" srcOrd="0" destOrd="0" presId="urn:microsoft.com/office/officeart/2005/8/layout/vList2"/>
    <dgm:cxn modelId="{044567EA-A328-443D-8799-B445CDC87E66}" type="presOf" srcId="{DDC3E522-872D-48A8-8979-E9F253B01353}" destId="{CB3D062E-C8A9-40CA-AF22-3D025521C6C7}" srcOrd="0" destOrd="0" presId="urn:microsoft.com/office/officeart/2005/8/layout/vList2"/>
    <dgm:cxn modelId="{A84C2E6C-B8C1-48B5-B715-FBAC0C4ADD4C}" type="presParOf" srcId="{60F7AA01-A993-43DF-A5C0-486E1F32BC81}" destId="{CB3D062E-C8A9-40CA-AF22-3D025521C6C7}" srcOrd="0" destOrd="0" presId="urn:microsoft.com/office/officeart/2005/8/layout/vList2"/>
    <dgm:cxn modelId="{D5366BE5-7125-444C-A3FB-080C9AF6C43E}" type="presParOf" srcId="{60F7AA01-A993-43DF-A5C0-486E1F32BC81}" destId="{CCAE463D-44DC-4F70-83CF-09170A7D43AB}" srcOrd="1" destOrd="0" presId="urn:microsoft.com/office/officeart/2005/8/layout/vList2"/>
    <dgm:cxn modelId="{B156ADF0-A438-4388-9004-BBF0273741F0}" type="presParOf" srcId="{60F7AA01-A993-43DF-A5C0-486E1F32BC81}" destId="{31300FBA-7896-4E06-AAD8-56108E9F39CD}" srcOrd="2" destOrd="0" presId="urn:microsoft.com/office/officeart/2005/8/layout/vList2"/>
    <dgm:cxn modelId="{081719E0-3E22-4658-88F2-FFBCC1A21BF7}" type="presParOf" srcId="{60F7AA01-A993-43DF-A5C0-486E1F32BC81}" destId="{AD7E8848-5782-43AD-94D5-8AFF8D195AE1}" srcOrd="3" destOrd="0" presId="urn:microsoft.com/office/officeart/2005/8/layout/vList2"/>
    <dgm:cxn modelId="{E833F31E-049D-49A6-878B-198CB91A4A7E}" type="presParOf" srcId="{60F7AA01-A993-43DF-A5C0-486E1F32BC81}" destId="{68463445-0BAB-490A-8C88-9717E245C526}" srcOrd="4" destOrd="0" presId="urn:microsoft.com/office/officeart/2005/8/layout/vList2"/>
    <dgm:cxn modelId="{D197141A-438A-44ED-9141-B489E1CB7255}" type="presParOf" srcId="{60F7AA01-A993-43DF-A5C0-486E1F32BC81}" destId="{7B8C441A-E4A5-4B36-B6B1-0A5CB2AE26B3}" srcOrd="5" destOrd="0" presId="urn:microsoft.com/office/officeart/2005/8/layout/vList2"/>
    <dgm:cxn modelId="{AC9BAB0A-4624-448E-9137-72CDE63AA2CC}" type="presParOf" srcId="{60F7AA01-A993-43DF-A5C0-486E1F32BC81}" destId="{CA6C1B0D-8D03-429B-B8FB-892F75A13649}" srcOrd="6" destOrd="0" presId="urn:microsoft.com/office/officeart/2005/8/layout/vList2"/>
    <dgm:cxn modelId="{4ADED7F6-5183-4094-8185-387E5816927E}" type="presParOf" srcId="{60F7AA01-A993-43DF-A5C0-486E1F32BC81}" destId="{E816197E-0C4A-45F6-B80A-94E1DB304945}" srcOrd="7" destOrd="0" presId="urn:microsoft.com/office/officeart/2005/8/layout/vList2"/>
    <dgm:cxn modelId="{8F1387E1-1486-449C-94F9-4276E28AEC20}" type="presParOf" srcId="{60F7AA01-A993-43DF-A5C0-486E1F32BC81}" destId="{53A6228A-F8B1-41D9-8311-B0CD00842A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D1C2A-25E3-4C1E-9769-307FBEE487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B47664-8D0C-408B-B535-5E9B6C940B20}">
      <dgm:prSet/>
      <dgm:spPr/>
      <dgm:t>
        <a:bodyPr/>
        <a:lstStyle/>
        <a:p>
          <a:r>
            <a:rPr lang="en-US"/>
            <a:t>Possession of a Controlled Substance</a:t>
          </a:r>
        </a:p>
      </dgm:t>
    </dgm:pt>
    <dgm:pt modelId="{60FE8961-BA64-423C-97C1-1D173C04291E}" type="parTrans" cxnId="{870C18E1-7223-4F53-A0D5-DA130DAD17EA}">
      <dgm:prSet/>
      <dgm:spPr/>
      <dgm:t>
        <a:bodyPr/>
        <a:lstStyle/>
        <a:p>
          <a:endParaRPr lang="en-US"/>
        </a:p>
      </dgm:t>
    </dgm:pt>
    <dgm:pt modelId="{F424D3FC-0A5E-43F5-85FC-C4B120FD597D}" type="sibTrans" cxnId="{870C18E1-7223-4F53-A0D5-DA130DAD17EA}">
      <dgm:prSet/>
      <dgm:spPr/>
      <dgm:t>
        <a:bodyPr/>
        <a:lstStyle/>
        <a:p>
          <a:endParaRPr lang="en-US"/>
        </a:p>
      </dgm:t>
    </dgm:pt>
    <dgm:pt modelId="{30822507-5550-4A41-8C7D-A8956BCF91E8}">
      <dgm:prSet/>
      <dgm:spPr/>
      <dgm:t>
        <a:bodyPr/>
        <a:lstStyle/>
        <a:p>
          <a:r>
            <a:rPr lang="en-US"/>
            <a:t>Selling a Controlled Substance</a:t>
          </a:r>
        </a:p>
      </dgm:t>
    </dgm:pt>
    <dgm:pt modelId="{8FFC3DBE-D828-4FC3-998C-3AF255792B63}" type="parTrans" cxnId="{67C56878-9395-4621-A087-6E51D3E31781}">
      <dgm:prSet/>
      <dgm:spPr/>
      <dgm:t>
        <a:bodyPr/>
        <a:lstStyle/>
        <a:p>
          <a:endParaRPr lang="en-US"/>
        </a:p>
      </dgm:t>
    </dgm:pt>
    <dgm:pt modelId="{05031519-9B0F-4CA4-8E0E-DC9B91B7E095}" type="sibTrans" cxnId="{67C56878-9395-4621-A087-6E51D3E31781}">
      <dgm:prSet/>
      <dgm:spPr/>
      <dgm:t>
        <a:bodyPr/>
        <a:lstStyle/>
        <a:p>
          <a:endParaRPr lang="en-US"/>
        </a:p>
      </dgm:t>
    </dgm:pt>
    <dgm:pt modelId="{8661A6DE-21CC-4B9A-B99D-2C8BAFBFB0CF}">
      <dgm:prSet/>
      <dgm:spPr/>
      <dgm:t>
        <a:bodyPr/>
        <a:lstStyle/>
        <a:p>
          <a:r>
            <a:rPr lang="en-US"/>
            <a:t>Possession of Drug Paraphernalia</a:t>
          </a:r>
        </a:p>
      </dgm:t>
    </dgm:pt>
    <dgm:pt modelId="{FB6A8D64-4744-43BE-859A-847EE805CA17}" type="parTrans" cxnId="{680CD606-272C-486E-A178-52F721FBEB92}">
      <dgm:prSet/>
      <dgm:spPr/>
      <dgm:t>
        <a:bodyPr/>
        <a:lstStyle/>
        <a:p>
          <a:endParaRPr lang="en-US"/>
        </a:p>
      </dgm:t>
    </dgm:pt>
    <dgm:pt modelId="{0AE23539-0F78-48A0-9819-CE95F5AB16BA}" type="sibTrans" cxnId="{680CD606-272C-486E-A178-52F721FBEB92}">
      <dgm:prSet/>
      <dgm:spPr/>
      <dgm:t>
        <a:bodyPr/>
        <a:lstStyle/>
        <a:p>
          <a:endParaRPr lang="en-US"/>
        </a:p>
      </dgm:t>
    </dgm:pt>
    <dgm:pt modelId="{7DE9852B-DA9C-4792-99DE-D631CFB43448}" type="pres">
      <dgm:prSet presAssocID="{BA6D1C2A-25E3-4C1E-9769-307FBEE4873C}" presName="linear" presStyleCnt="0">
        <dgm:presLayoutVars>
          <dgm:animLvl val="lvl"/>
          <dgm:resizeHandles val="exact"/>
        </dgm:presLayoutVars>
      </dgm:prSet>
      <dgm:spPr/>
    </dgm:pt>
    <dgm:pt modelId="{B0DA299D-C514-413D-9851-BDD2895F521C}" type="pres">
      <dgm:prSet presAssocID="{69B47664-8D0C-408B-B535-5E9B6C940B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0123E1-6A7D-4D69-A061-4C2A2E7D424E}" type="pres">
      <dgm:prSet presAssocID="{F424D3FC-0A5E-43F5-85FC-C4B120FD597D}" presName="spacer" presStyleCnt="0"/>
      <dgm:spPr/>
    </dgm:pt>
    <dgm:pt modelId="{2B4AACB9-F715-4733-AF1A-F28244273343}" type="pres">
      <dgm:prSet presAssocID="{30822507-5550-4A41-8C7D-A8956BCF91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68C370-9264-40A9-B6CA-8F5D6589E2D2}" type="pres">
      <dgm:prSet presAssocID="{05031519-9B0F-4CA4-8E0E-DC9B91B7E095}" presName="spacer" presStyleCnt="0"/>
      <dgm:spPr/>
    </dgm:pt>
    <dgm:pt modelId="{43C7D018-2B46-439F-A720-1E221034083A}" type="pres">
      <dgm:prSet presAssocID="{8661A6DE-21CC-4B9A-B99D-2C8BAFBFB0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0CD606-272C-486E-A178-52F721FBEB92}" srcId="{BA6D1C2A-25E3-4C1E-9769-307FBEE4873C}" destId="{8661A6DE-21CC-4B9A-B99D-2C8BAFBFB0CF}" srcOrd="2" destOrd="0" parTransId="{FB6A8D64-4744-43BE-859A-847EE805CA17}" sibTransId="{0AE23539-0F78-48A0-9819-CE95F5AB16BA}"/>
    <dgm:cxn modelId="{8B029D2A-E85C-493C-B717-455850BBA353}" type="presOf" srcId="{8661A6DE-21CC-4B9A-B99D-2C8BAFBFB0CF}" destId="{43C7D018-2B46-439F-A720-1E221034083A}" srcOrd="0" destOrd="0" presId="urn:microsoft.com/office/officeart/2005/8/layout/vList2"/>
    <dgm:cxn modelId="{EC7E5464-37FC-4386-803D-31FDED1EE671}" type="presOf" srcId="{BA6D1C2A-25E3-4C1E-9769-307FBEE4873C}" destId="{7DE9852B-DA9C-4792-99DE-D631CFB43448}" srcOrd="0" destOrd="0" presId="urn:microsoft.com/office/officeart/2005/8/layout/vList2"/>
    <dgm:cxn modelId="{67C56878-9395-4621-A087-6E51D3E31781}" srcId="{BA6D1C2A-25E3-4C1E-9769-307FBEE4873C}" destId="{30822507-5550-4A41-8C7D-A8956BCF91E8}" srcOrd="1" destOrd="0" parTransId="{8FFC3DBE-D828-4FC3-998C-3AF255792B63}" sibTransId="{05031519-9B0F-4CA4-8E0E-DC9B91B7E095}"/>
    <dgm:cxn modelId="{556622DC-5F28-4F1C-AA77-FE2498491471}" type="presOf" srcId="{30822507-5550-4A41-8C7D-A8956BCF91E8}" destId="{2B4AACB9-F715-4733-AF1A-F28244273343}" srcOrd="0" destOrd="0" presId="urn:microsoft.com/office/officeart/2005/8/layout/vList2"/>
    <dgm:cxn modelId="{870C18E1-7223-4F53-A0D5-DA130DAD17EA}" srcId="{BA6D1C2A-25E3-4C1E-9769-307FBEE4873C}" destId="{69B47664-8D0C-408B-B535-5E9B6C940B20}" srcOrd="0" destOrd="0" parTransId="{60FE8961-BA64-423C-97C1-1D173C04291E}" sibTransId="{F424D3FC-0A5E-43F5-85FC-C4B120FD597D}"/>
    <dgm:cxn modelId="{12CA6FF3-DAD1-4B3E-A081-EAD3526E2C88}" type="presOf" srcId="{69B47664-8D0C-408B-B535-5E9B6C940B20}" destId="{B0DA299D-C514-413D-9851-BDD2895F521C}" srcOrd="0" destOrd="0" presId="urn:microsoft.com/office/officeart/2005/8/layout/vList2"/>
    <dgm:cxn modelId="{09578CDC-D4C2-497E-BF61-BD7B7F6E3015}" type="presParOf" srcId="{7DE9852B-DA9C-4792-99DE-D631CFB43448}" destId="{B0DA299D-C514-413D-9851-BDD2895F521C}" srcOrd="0" destOrd="0" presId="urn:microsoft.com/office/officeart/2005/8/layout/vList2"/>
    <dgm:cxn modelId="{6FE3853F-591A-4CCC-9B5E-A241DA18F41F}" type="presParOf" srcId="{7DE9852B-DA9C-4792-99DE-D631CFB43448}" destId="{3D0123E1-6A7D-4D69-A061-4C2A2E7D424E}" srcOrd="1" destOrd="0" presId="urn:microsoft.com/office/officeart/2005/8/layout/vList2"/>
    <dgm:cxn modelId="{C72E57AB-20FD-4A86-BB6E-0032FCC0809F}" type="presParOf" srcId="{7DE9852B-DA9C-4792-99DE-D631CFB43448}" destId="{2B4AACB9-F715-4733-AF1A-F28244273343}" srcOrd="2" destOrd="0" presId="urn:microsoft.com/office/officeart/2005/8/layout/vList2"/>
    <dgm:cxn modelId="{6DD10E2E-9366-4219-9B7A-B1681742B24E}" type="presParOf" srcId="{7DE9852B-DA9C-4792-99DE-D631CFB43448}" destId="{5F68C370-9264-40A9-B6CA-8F5D6589E2D2}" srcOrd="3" destOrd="0" presId="urn:microsoft.com/office/officeart/2005/8/layout/vList2"/>
    <dgm:cxn modelId="{AB1CEEF4-B526-4DAE-9D80-D50894BB4CA4}" type="presParOf" srcId="{7DE9852B-DA9C-4792-99DE-D631CFB43448}" destId="{43C7D018-2B46-439F-A720-1E22103408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CAD67-59BF-448F-81F6-9DDEBCA4826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F3D74B-4E05-4C09-B3F9-1756B7FC72D0}">
      <dgm:prSet/>
      <dgm:spPr/>
      <dgm:t>
        <a:bodyPr/>
        <a:lstStyle/>
        <a:p>
          <a:r>
            <a:rPr lang="en-US"/>
            <a:t>Hard to detect</a:t>
          </a:r>
        </a:p>
      </dgm:t>
    </dgm:pt>
    <dgm:pt modelId="{78D89B12-BF58-4669-BA4E-D41119B4A87D}" type="parTrans" cxnId="{5B0B682E-1174-487F-9932-ACF5D621DE97}">
      <dgm:prSet/>
      <dgm:spPr/>
      <dgm:t>
        <a:bodyPr/>
        <a:lstStyle/>
        <a:p>
          <a:endParaRPr lang="en-US"/>
        </a:p>
      </dgm:t>
    </dgm:pt>
    <dgm:pt modelId="{DF259A6F-0F35-4CD1-B1CA-E6D732BF7008}" type="sibTrans" cxnId="{5B0B682E-1174-487F-9932-ACF5D621DE97}">
      <dgm:prSet/>
      <dgm:spPr/>
      <dgm:t>
        <a:bodyPr/>
        <a:lstStyle/>
        <a:p>
          <a:endParaRPr lang="en-US"/>
        </a:p>
      </dgm:t>
    </dgm:pt>
    <dgm:pt modelId="{C08E40F9-8F96-48AB-8980-733352EF9D2B}">
      <dgm:prSet/>
      <dgm:spPr/>
      <dgm:t>
        <a:bodyPr/>
        <a:lstStyle/>
        <a:p>
          <a:r>
            <a:rPr lang="en-US"/>
            <a:t>Many people have valid prescriptions</a:t>
          </a:r>
        </a:p>
      </dgm:t>
    </dgm:pt>
    <dgm:pt modelId="{0A6DABC7-F246-4090-81E8-0CE2752165B8}" type="parTrans" cxnId="{BE4BAC9D-22D2-4129-88C2-9E9F52B43C12}">
      <dgm:prSet/>
      <dgm:spPr/>
      <dgm:t>
        <a:bodyPr/>
        <a:lstStyle/>
        <a:p>
          <a:endParaRPr lang="en-US"/>
        </a:p>
      </dgm:t>
    </dgm:pt>
    <dgm:pt modelId="{0412114D-A87B-4EB7-9664-BC932B84046F}" type="sibTrans" cxnId="{BE4BAC9D-22D2-4129-88C2-9E9F52B43C12}">
      <dgm:prSet/>
      <dgm:spPr/>
      <dgm:t>
        <a:bodyPr/>
        <a:lstStyle/>
        <a:p>
          <a:endParaRPr lang="en-US"/>
        </a:p>
      </dgm:t>
    </dgm:pt>
    <dgm:pt modelId="{BD479EFE-9B9E-4899-8274-7B9A8455FCF2}">
      <dgm:prSet/>
      <dgm:spPr/>
      <dgm:t>
        <a:bodyPr/>
        <a:lstStyle/>
        <a:p>
          <a:r>
            <a:rPr lang="en-US"/>
            <a:t>“Doctor Shopping”</a:t>
          </a:r>
        </a:p>
      </dgm:t>
    </dgm:pt>
    <dgm:pt modelId="{63A1CB2A-72CA-4006-8B07-9C23C31EE986}" type="parTrans" cxnId="{23713AF2-9BA8-4548-B135-A9C332E12147}">
      <dgm:prSet/>
      <dgm:spPr/>
      <dgm:t>
        <a:bodyPr/>
        <a:lstStyle/>
        <a:p>
          <a:endParaRPr lang="en-US"/>
        </a:p>
      </dgm:t>
    </dgm:pt>
    <dgm:pt modelId="{209FFFF4-4542-4C76-A109-841C738EE5AA}" type="sibTrans" cxnId="{23713AF2-9BA8-4548-B135-A9C332E12147}">
      <dgm:prSet/>
      <dgm:spPr/>
      <dgm:t>
        <a:bodyPr/>
        <a:lstStyle/>
        <a:p>
          <a:endParaRPr lang="en-US"/>
        </a:p>
      </dgm:t>
    </dgm:pt>
    <dgm:pt modelId="{4320D4CA-3988-4F34-AF9A-06FA7848F729}">
      <dgm:prSet/>
      <dgm:spPr/>
      <dgm:t>
        <a:bodyPr/>
        <a:lstStyle/>
        <a:p>
          <a:r>
            <a:rPr lang="en-US"/>
            <a:t>Company Policy</a:t>
          </a:r>
        </a:p>
      </dgm:t>
    </dgm:pt>
    <dgm:pt modelId="{D4C9FF75-898E-4436-A588-1884D6453675}" type="parTrans" cxnId="{BE57AC46-BCEF-4034-BEA5-347EF8ED599F}">
      <dgm:prSet/>
      <dgm:spPr/>
      <dgm:t>
        <a:bodyPr/>
        <a:lstStyle/>
        <a:p>
          <a:endParaRPr lang="en-US"/>
        </a:p>
      </dgm:t>
    </dgm:pt>
    <dgm:pt modelId="{9884B75A-69F7-4E54-B965-506DE7560F04}" type="sibTrans" cxnId="{BE57AC46-BCEF-4034-BEA5-347EF8ED599F}">
      <dgm:prSet/>
      <dgm:spPr/>
      <dgm:t>
        <a:bodyPr/>
        <a:lstStyle/>
        <a:p>
          <a:endParaRPr lang="en-US"/>
        </a:p>
      </dgm:t>
    </dgm:pt>
    <dgm:pt modelId="{826E40AA-D4A9-44D0-965C-BDE320C6A18B}" type="pres">
      <dgm:prSet presAssocID="{501CAD67-59BF-448F-81F6-9DDEBCA48268}" presName="linear" presStyleCnt="0">
        <dgm:presLayoutVars>
          <dgm:animLvl val="lvl"/>
          <dgm:resizeHandles val="exact"/>
        </dgm:presLayoutVars>
      </dgm:prSet>
      <dgm:spPr/>
    </dgm:pt>
    <dgm:pt modelId="{3DCD6148-885F-45B7-8C62-ECF12E737E95}" type="pres">
      <dgm:prSet presAssocID="{D5F3D74B-4E05-4C09-B3F9-1756B7FC72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16B255-8DCC-4119-8283-2BBF38B20C34}" type="pres">
      <dgm:prSet presAssocID="{DF259A6F-0F35-4CD1-B1CA-E6D732BF7008}" presName="spacer" presStyleCnt="0"/>
      <dgm:spPr/>
    </dgm:pt>
    <dgm:pt modelId="{99A8528E-E58E-472E-94A6-53D311826612}" type="pres">
      <dgm:prSet presAssocID="{C08E40F9-8F96-48AB-8980-733352EF9D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D8B1B8-1E5E-43AE-A5A9-05A22F9C11DA}" type="pres">
      <dgm:prSet presAssocID="{0412114D-A87B-4EB7-9664-BC932B84046F}" presName="spacer" presStyleCnt="0"/>
      <dgm:spPr/>
    </dgm:pt>
    <dgm:pt modelId="{770D24BE-5972-4842-99AB-17BA89BA55B1}" type="pres">
      <dgm:prSet presAssocID="{BD479EFE-9B9E-4899-8274-7B9A8455FC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159FA6-BBB0-4152-9AAA-A92911A175F3}" type="pres">
      <dgm:prSet presAssocID="{209FFFF4-4542-4C76-A109-841C738EE5AA}" presName="spacer" presStyleCnt="0"/>
      <dgm:spPr/>
    </dgm:pt>
    <dgm:pt modelId="{2A369144-F18D-4C2D-A439-A76E533969A2}" type="pres">
      <dgm:prSet presAssocID="{4320D4CA-3988-4F34-AF9A-06FA7848F7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0B682E-1174-487F-9932-ACF5D621DE97}" srcId="{501CAD67-59BF-448F-81F6-9DDEBCA48268}" destId="{D5F3D74B-4E05-4C09-B3F9-1756B7FC72D0}" srcOrd="0" destOrd="0" parTransId="{78D89B12-BF58-4669-BA4E-D41119B4A87D}" sibTransId="{DF259A6F-0F35-4CD1-B1CA-E6D732BF7008}"/>
    <dgm:cxn modelId="{BE57AC46-BCEF-4034-BEA5-347EF8ED599F}" srcId="{501CAD67-59BF-448F-81F6-9DDEBCA48268}" destId="{4320D4CA-3988-4F34-AF9A-06FA7848F729}" srcOrd="3" destOrd="0" parTransId="{D4C9FF75-898E-4436-A588-1884D6453675}" sibTransId="{9884B75A-69F7-4E54-B965-506DE7560F04}"/>
    <dgm:cxn modelId="{BDF40C6C-5024-4832-9F1C-8B557160C0C3}" type="presOf" srcId="{501CAD67-59BF-448F-81F6-9DDEBCA48268}" destId="{826E40AA-D4A9-44D0-965C-BDE320C6A18B}" srcOrd="0" destOrd="0" presId="urn:microsoft.com/office/officeart/2005/8/layout/vList2"/>
    <dgm:cxn modelId="{BE4BAC9D-22D2-4129-88C2-9E9F52B43C12}" srcId="{501CAD67-59BF-448F-81F6-9DDEBCA48268}" destId="{C08E40F9-8F96-48AB-8980-733352EF9D2B}" srcOrd="1" destOrd="0" parTransId="{0A6DABC7-F246-4090-81E8-0CE2752165B8}" sibTransId="{0412114D-A87B-4EB7-9664-BC932B84046F}"/>
    <dgm:cxn modelId="{8E6A7BB3-FA00-4F60-80AF-604A15E1FD1E}" type="presOf" srcId="{BD479EFE-9B9E-4899-8274-7B9A8455FCF2}" destId="{770D24BE-5972-4842-99AB-17BA89BA55B1}" srcOrd="0" destOrd="0" presId="urn:microsoft.com/office/officeart/2005/8/layout/vList2"/>
    <dgm:cxn modelId="{420B7FC0-867E-4389-BF58-9245E4AC0D7F}" type="presOf" srcId="{D5F3D74B-4E05-4C09-B3F9-1756B7FC72D0}" destId="{3DCD6148-885F-45B7-8C62-ECF12E737E95}" srcOrd="0" destOrd="0" presId="urn:microsoft.com/office/officeart/2005/8/layout/vList2"/>
    <dgm:cxn modelId="{88CE6EC4-0BDD-40A0-AD3C-38ACC1A080E4}" type="presOf" srcId="{C08E40F9-8F96-48AB-8980-733352EF9D2B}" destId="{99A8528E-E58E-472E-94A6-53D311826612}" srcOrd="0" destOrd="0" presId="urn:microsoft.com/office/officeart/2005/8/layout/vList2"/>
    <dgm:cxn modelId="{23713AF2-9BA8-4548-B135-A9C332E12147}" srcId="{501CAD67-59BF-448F-81F6-9DDEBCA48268}" destId="{BD479EFE-9B9E-4899-8274-7B9A8455FCF2}" srcOrd="2" destOrd="0" parTransId="{63A1CB2A-72CA-4006-8B07-9C23C31EE986}" sibTransId="{209FFFF4-4542-4C76-A109-841C738EE5AA}"/>
    <dgm:cxn modelId="{82DF64F8-6C0D-49E0-8D34-2252E5196C1E}" type="presOf" srcId="{4320D4CA-3988-4F34-AF9A-06FA7848F729}" destId="{2A369144-F18D-4C2D-A439-A76E533969A2}" srcOrd="0" destOrd="0" presId="urn:microsoft.com/office/officeart/2005/8/layout/vList2"/>
    <dgm:cxn modelId="{845C9862-FA72-4654-B5D4-B061CD6AC46C}" type="presParOf" srcId="{826E40AA-D4A9-44D0-965C-BDE320C6A18B}" destId="{3DCD6148-885F-45B7-8C62-ECF12E737E95}" srcOrd="0" destOrd="0" presId="urn:microsoft.com/office/officeart/2005/8/layout/vList2"/>
    <dgm:cxn modelId="{D776D9F4-E7C2-4C5D-AED1-C9BB87549721}" type="presParOf" srcId="{826E40AA-D4A9-44D0-965C-BDE320C6A18B}" destId="{F416B255-8DCC-4119-8283-2BBF38B20C34}" srcOrd="1" destOrd="0" presId="urn:microsoft.com/office/officeart/2005/8/layout/vList2"/>
    <dgm:cxn modelId="{EC9EF041-0206-4926-97FF-BB4D68BFB71E}" type="presParOf" srcId="{826E40AA-D4A9-44D0-965C-BDE320C6A18B}" destId="{99A8528E-E58E-472E-94A6-53D311826612}" srcOrd="2" destOrd="0" presId="urn:microsoft.com/office/officeart/2005/8/layout/vList2"/>
    <dgm:cxn modelId="{3208587A-5608-4F82-AEFB-2E188CCCDC4C}" type="presParOf" srcId="{826E40AA-D4A9-44D0-965C-BDE320C6A18B}" destId="{3FD8B1B8-1E5E-43AE-A5A9-05A22F9C11DA}" srcOrd="3" destOrd="0" presId="urn:microsoft.com/office/officeart/2005/8/layout/vList2"/>
    <dgm:cxn modelId="{15632C44-8A8D-4E0F-B383-2DFB42F686F5}" type="presParOf" srcId="{826E40AA-D4A9-44D0-965C-BDE320C6A18B}" destId="{770D24BE-5972-4842-99AB-17BA89BA55B1}" srcOrd="4" destOrd="0" presId="urn:microsoft.com/office/officeart/2005/8/layout/vList2"/>
    <dgm:cxn modelId="{364E896C-DDAD-4F83-898A-CD4F93FE7008}" type="presParOf" srcId="{826E40AA-D4A9-44D0-965C-BDE320C6A18B}" destId="{53159FA6-BBB0-4152-9AAA-A92911A175F3}" srcOrd="5" destOrd="0" presId="urn:microsoft.com/office/officeart/2005/8/layout/vList2"/>
    <dgm:cxn modelId="{F4C1BF34-845B-4FB5-AA32-C055CECF8062}" type="presParOf" srcId="{826E40AA-D4A9-44D0-965C-BDE320C6A18B}" destId="{2A369144-F18D-4C2D-A439-A76E533969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F6316-ED30-4DE8-ADB6-072B2F4678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9398C8F-3105-4CF7-8267-FE7F12D39D58}">
      <dgm:prSet/>
      <dgm:spPr/>
      <dgm:t>
        <a:bodyPr/>
        <a:lstStyle/>
        <a:p>
          <a:r>
            <a:rPr lang="en-US"/>
            <a:t>Never handle without gloves</a:t>
          </a:r>
        </a:p>
      </dgm:t>
    </dgm:pt>
    <dgm:pt modelId="{1963A72F-67D0-4113-AC11-7D3D338022B2}" type="parTrans" cxnId="{81CECAA5-CDD8-4226-9A1A-E16F1EF6778B}">
      <dgm:prSet/>
      <dgm:spPr/>
      <dgm:t>
        <a:bodyPr/>
        <a:lstStyle/>
        <a:p>
          <a:endParaRPr lang="en-US"/>
        </a:p>
      </dgm:t>
    </dgm:pt>
    <dgm:pt modelId="{A111E38A-CA56-4980-8E8F-406D64079D3B}" type="sibTrans" cxnId="{81CECAA5-CDD8-4226-9A1A-E16F1EF6778B}">
      <dgm:prSet/>
      <dgm:spPr/>
      <dgm:t>
        <a:bodyPr/>
        <a:lstStyle/>
        <a:p>
          <a:endParaRPr lang="en-US"/>
        </a:p>
      </dgm:t>
    </dgm:pt>
    <dgm:pt modelId="{CDFBD844-B44D-450D-912F-A934F0A52D94}">
      <dgm:prSet/>
      <dgm:spPr/>
      <dgm:t>
        <a:bodyPr/>
        <a:lstStyle/>
        <a:p>
          <a:r>
            <a:rPr lang="en-US"/>
            <a:t>Never taste or smell</a:t>
          </a:r>
        </a:p>
      </dgm:t>
    </dgm:pt>
    <dgm:pt modelId="{1BF1520A-557F-4101-A785-E7EF1DB699A2}" type="parTrans" cxnId="{192042FB-B570-4378-8B13-EDC8F6E5E770}">
      <dgm:prSet/>
      <dgm:spPr/>
      <dgm:t>
        <a:bodyPr/>
        <a:lstStyle/>
        <a:p>
          <a:endParaRPr lang="en-US"/>
        </a:p>
      </dgm:t>
    </dgm:pt>
    <dgm:pt modelId="{2D074335-EC9A-4EDF-9011-0E8CBD82BD3B}" type="sibTrans" cxnId="{192042FB-B570-4378-8B13-EDC8F6E5E770}">
      <dgm:prSet/>
      <dgm:spPr/>
      <dgm:t>
        <a:bodyPr/>
        <a:lstStyle/>
        <a:p>
          <a:endParaRPr lang="en-US"/>
        </a:p>
      </dgm:t>
    </dgm:pt>
    <dgm:pt modelId="{9641848A-571F-42D7-AAF4-DBECF803E5CD}">
      <dgm:prSet/>
      <dgm:spPr/>
      <dgm:t>
        <a:bodyPr/>
        <a:lstStyle/>
        <a:p>
          <a:r>
            <a:rPr lang="en-US"/>
            <a:t>Beware of needle sticks</a:t>
          </a:r>
        </a:p>
      </dgm:t>
    </dgm:pt>
    <dgm:pt modelId="{5F71208E-2DC2-444F-B251-723EC633EDAD}" type="parTrans" cxnId="{50A34B06-B952-4A95-879D-F5646173D07C}">
      <dgm:prSet/>
      <dgm:spPr/>
      <dgm:t>
        <a:bodyPr/>
        <a:lstStyle/>
        <a:p>
          <a:endParaRPr lang="en-US"/>
        </a:p>
      </dgm:t>
    </dgm:pt>
    <dgm:pt modelId="{9FE11BC2-6321-4856-AFA9-6B004B5C49C7}" type="sibTrans" cxnId="{50A34B06-B952-4A95-879D-F5646173D07C}">
      <dgm:prSet/>
      <dgm:spPr/>
      <dgm:t>
        <a:bodyPr/>
        <a:lstStyle/>
        <a:p>
          <a:endParaRPr lang="en-US"/>
        </a:p>
      </dgm:t>
    </dgm:pt>
    <dgm:pt modelId="{7B48EF35-E835-4190-AE1D-61E1F1573732}">
      <dgm:prSet/>
      <dgm:spPr/>
      <dgm:t>
        <a:bodyPr/>
        <a:lstStyle/>
        <a:p>
          <a:r>
            <a:rPr lang="en-US"/>
            <a:t>Beware of inhalation hazards</a:t>
          </a:r>
        </a:p>
      </dgm:t>
    </dgm:pt>
    <dgm:pt modelId="{2814C1E4-7C24-40DA-8217-BDCE927C42F7}" type="parTrans" cxnId="{45F55BF9-F43F-4C89-939D-E59B94BFF6DB}">
      <dgm:prSet/>
      <dgm:spPr/>
      <dgm:t>
        <a:bodyPr/>
        <a:lstStyle/>
        <a:p>
          <a:endParaRPr lang="en-US"/>
        </a:p>
      </dgm:t>
    </dgm:pt>
    <dgm:pt modelId="{D4BF45EA-9DD3-4AA3-80AE-87335DAFAB4C}" type="sibTrans" cxnId="{45F55BF9-F43F-4C89-939D-E59B94BFF6DB}">
      <dgm:prSet/>
      <dgm:spPr/>
      <dgm:t>
        <a:bodyPr/>
        <a:lstStyle/>
        <a:p>
          <a:endParaRPr lang="en-US"/>
        </a:p>
      </dgm:t>
    </dgm:pt>
    <dgm:pt modelId="{2E4269E5-39D0-432F-9166-7A933FAFA38E}" type="pres">
      <dgm:prSet presAssocID="{40AF6316-ED30-4DE8-ADB6-072B2F4678EB}" presName="root" presStyleCnt="0">
        <dgm:presLayoutVars>
          <dgm:dir/>
          <dgm:resizeHandles val="exact"/>
        </dgm:presLayoutVars>
      </dgm:prSet>
      <dgm:spPr/>
    </dgm:pt>
    <dgm:pt modelId="{1829097B-4F0A-4D81-B87F-49AA56845EBA}" type="pres">
      <dgm:prSet presAssocID="{69398C8F-3105-4CF7-8267-FE7F12D39D58}" presName="compNode" presStyleCnt="0"/>
      <dgm:spPr/>
    </dgm:pt>
    <dgm:pt modelId="{7A45231F-C846-4E0D-A5B0-534254D7A781}" type="pres">
      <dgm:prSet presAssocID="{69398C8F-3105-4CF7-8267-FE7F12D39D58}" presName="bgRect" presStyleLbl="bgShp" presStyleIdx="0" presStyleCnt="4"/>
      <dgm:spPr/>
    </dgm:pt>
    <dgm:pt modelId="{2AAB089C-C044-4D91-B621-709C9DF62C6A}" type="pres">
      <dgm:prSet presAssocID="{69398C8F-3105-4CF7-8267-FE7F12D39D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0885219F-9C49-4749-B576-4924F002FFC7}" type="pres">
      <dgm:prSet presAssocID="{69398C8F-3105-4CF7-8267-FE7F12D39D58}" presName="spaceRect" presStyleCnt="0"/>
      <dgm:spPr/>
    </dgm:pt>
    <dgm:pt modelId="{01C21C26-3025-439F-A1BB-7B5E00FC96F2}" type="pres">
      <dgm:prSet presAssocID="{69398C8F-3105-4CF7-8267-FE7F12D39D58}" presName="parTx" presStyleLbl="revTx" presStyleIdx="0" presStyleCnt="4">
        <dgm:presLayoutVars>
          <dgm:chMax val="0"/>
          <dgm:chPref val="0"/>
        </dgm:presLayoutVars>
      </dgm:prSet>
      <dgm:spPr/>
    </dgm:pt>
    <dgm:pt modelId="{9E4540EC-BA0F-4D94-A041-6E4C19F3A182}" type="pres">
      <dgm:prSet presAssocID="{A111E38A-CA56-4980-8E8F-406D64079D3B}" presName="sibTrans" presStyleCnt="0"/>
      <dgm:spPr/>
    </dgm:pt>
    <dgm:pt modelId="{6B713208-2DF0-4137-B1BB-716D69E4C36B}" type="pres">
      <dgm:prSet presAssocID="{CDFBD844-B44D-450D-912F-A934F0A52D94}" presName="compNode" presStyleCnt="0"/>
      <dgm:spPr/>
    </dgm:pt>
    <dgm:pt modelId="{0BED92F3-5CF9-41ED-A178-DC466CF04300}" type="pres">
      <dgm:prSet presAssocID="{CDFBD844-B44D-450D-912F-A934F0A52D94}" presName="bgRect" presStyleLbl="bgShp" presStyleIdx="1" presStyleCnt="4"/>
      <dgm:spPr/>
    </dgm:pt>
    <dgm:pt modelId="{A1C8B479-0352-4136-B5D6-74C91B924F0F}" type="pres">
      <dgm:prSet presAssocID="{CDFBD844-B44D-450D-912F-A934F0A52D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se"/>
        </a:ext>
      </dgm:extLst>
    </dgm:pt>
    <dgm:pt modelId="{0007E31F-8F00-47AD-875F-D2FE3553C445}" type="pres">
      <dgm:prSet presAssocID="{CDFBD844-B44D-450D-912F-A934F0A52D94}" presName="spaceRect" presStyleCnt="0"/>
      <dgm:spPr/>
    </dgm:pt>
    <dgm:pt modelId="{1172EFEA-E76F-42C8-AB0A-E2E0DE745D56}" type="pres">
      <dgm:prSet presAssocID="{CDFBD844-B44D-450D-912F-A934F0A52D94}" presName="parTx" presStyleLbl="revTx" presStyleIdx="1" presStyleCnt="4">
        <dgm:presLayoutVars>
          <dgm:chMax val="0"/>
          <dgm:chPref val="0"/>
        </dgm:presLayoutVars>
      </dgm:prSet>
      <dgm:spPr/>
    </dgm:pt>
    <dgm:pt modelId="{64319CA1-9D39-4706-8108-979D1B8F85AE}" type="pres">
      <dgm:prSet presAssocID="{2D074335-EC9A-4EDF-9011-0E8CBD82BD3B}" presName="sibTrans" presStyleCnt="0"/>
      <dgm:spPr/>
    </dgm:pt>
    <dgm:pt modelId="{F6E8BEBC-13E1-4E0A-9CEA-8E8F009FCB25}" type="pres">
      <dgm:prSet presAssocID="{9641848A-571F-42D7-AAF4-DBECF803E5CD}" presName="compNode" presStyleCnt="0"/>
      <dgm:spPr/>
    </dgm:pt>
    <dgm:pt modelId="{6ADA364F-19DF-42A7-B6A8-DC19BB5B3F74}" type="pres">
      <dgm:prSet presAssocID="{9641848A-571F-42D7-AAF4-DBECF803E5CD}" presName="bgRect" presStyleLbl="bgShp" presStyleIdx="2" presStyleCnt="4"/>
      <dgm:spPr/>
    </dgm:pt>
    <dgm:pt modelId="{0AB12956-9CB6-400E-B929-56FDCE546E1F}" type="pres">
      <dgm:prSet presAssocID="{9641848A-571F-42D7-AAF4-DBECF803E5C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4A29A54B-DA06-42B2-BEF0-1E537A7FC762}" type="pres">
      <dgm:prSet presAssocID="{9641848A-571F-42D7-AAF4-DBECF803E5CD}" presName="spaceRect" presStyleCnt="0"/>
      <dgm:spPr/>
    </dgm:pt>
    <dgm:pt modelId="{FBBAB36F-A481-4B9C-9504-1444A324DAC4}" type="pres">
      <dgm:prSet presAssocID="{9641848A-571F-42D7-AAF4-DBECF803E5CD}" presName="parTx" presStyleLbl="revTx" presStyleIdx="2" presStyleCnt="4">
        <dgm:presLayoutVars>
          <dgm:chMax val="0"/>
          <dgm:chPref val="0"/>
        </dgm:presLayoutVars>
      </dgm:prSet>
      <dgm:spPr/>
    </dgm:pt>
    <dgm:pt modelId="{8D2C3A23-A093-4E0A-9999-562B57EB6FF4}" type="pres">
      <dgm:prSet presAssocID="{9FE11BC2-6321-4856-AFA9-6B004B5C49C7}" presName="sibTrans" presStyleCnt="0"/>
      <dgm:spPr/>
    </dgm:pt>
    <dgm:pt modelId="{C410CA86-CA91-49B2-B0CD-64A2B5042B40}" type="pres">
      <dgm:prSet presAssocID="{7B48EF35-E835-4190-AE1D-61E1F1573732}" presName="compNode" presStyleCnt="0"/>
      <dgm:spPr/>
    </dgm:pt>
    <dgm:pt modelId="{38C6FC16-E1DB-42C6-B1D0-E7C2AF5C10FA}" type="pres">
      <dgm:prSet presAssocID="{7B48EF35-E835-4190-AE1D-61E1F1573732}" presName="bgRect" presStyleLbl="bgShp" presStyleIdx="3" presStyleCnt="4"/>
      <dgm:spPr/>
    </dgm:pt>
    <dgm:pt modelId="{A88AD4C2-1E42-4DA4-8870-6E68F45388FD}" type="pres">
      <dgm:prSet presAssocID="{7B48EF35-E835-4190-AE1D-61E1F15737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DAB3B40-3A48-427E-98C5-4C43087B4891}" type="pres">
      <dgm:prSet presAssocID="{7B48EF35-E835-4190-AE1D-61E1F1573732}" presName="spaceRect" presStyleCnt="0"/>
      <dgm:spPr/>
    </dgm:pt>
    <dgm:pt modelId="{44112532-43C8-4CBB-AB20-804D06B20AC1}" type="pres">
      <dgm:prSet presAssocID="{7B48EF35-E835-4190-AE1D-61E1F157373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0A34B06-B952-4A95-879D-F5646173D07C}" srcId="{40AF6316-ED30-4DE8-ADB6-072B2F4678EB}" destId="{9641848A-571F-42D7-AAF4-DBECF803E5CD}" srcOrd="2" destOrd="0" parTransId="{5F71208E-2DC2-444F-B251-723EC633EDAD}" sibTransId="{9FE11BC2-6321-4856-AFA9-6B004B5C49C7}"/>
    <dgm:cxn modelId="{A6FE4240-C791-4581-BA0F-8AD88D2453D1}" type="presOf" srcId="{69398C8F-3105-4CF7-8267-FE7F12D39D58}" destId="{01C21C26-3025-439F-A1BB-7B5E00FC96F2}" srcOrd="0" destOrd="0" presId="urn:microsoft.com/office/officeart/2018/2/layout/IconVerticalSolidList"/>
    <dgm:cxn modelId="{5177DF96-097E-4402-9419-DA030F27E49C}" type="presOf" srcId="{40AF6316-ED30-4DE8-ADB6-072B2F4678EB}" destId="{2E4269E5-39D0-432F-9166-7A933FAFA38E}" srcOrd="0" destOrd="0" presId="urn:microsoft.com/office/officeart/2018/2/layout/IconVerticalSolidList"/>
    <dgm:cxn modelId="{3FF1C3A4-1ACC-4DBF-870A-501C0C329B0E}" type="presOf" srcId="{7B48EF35-E835-4190-AE1D-61E1F1573732}" destId="{44112532-43C8-4CBB-AB20-804D06B20AC1}" srcOrd="0" destOrd="0" presId="urn:microsoft.com/office/officeart/2018/2/layout/IconVerticalSolidList"/>
    <dgm:cxn modelId="{81CECAA5-CDD8-4226-9A1A-E16F1EF6778B}" srcId="{40AF6316-ED30-4DE8-ADB6-072B2F4678EB}" destId="{69398C8F-3105-4CF7-8267-FE7F12D39D58}" srcOrd="0" destOrd="0" parTransId="{1963A72F-67D0-4113-AC11-7D3D338022B2}" sibTransId="{A111E38A-CA56-4980-8E8F-406D64079D3B}"/>
    <dgm:cxn modelId="{95167BB8-5336-473A-A2ED-1ECA19458883}" type="presOf" srcId="{CDFBD844-B44D-450D-912F-A934F0A52D94}" destId="{1172EFEA-E76F-42C8-AB0A-E2E0DE745D56}" srcOrd="0" destOrd="0" presId="urn:microsoft.com/office/officeart/2018/2/layout/IconVerticalSolidList"/>
    <dgm:cxn modelId="{9CDB8EE2-5682-4773-92DF-D3DB0E337B83}" type="presOf" srcId="{9641848A-571F-42D7-AAF4-DBECF803E5CD}" destId="{FBBAB36F-A481-4B9C-9504-1444A324DAC4}" srcOrd="0" destOrd="0" presId="urn:microsoft.com/office/officeart/2018/2/layout/IconVerticalSolidList"/>
    <dgm:cxn modelId="{45F55BF9-F43F-4C89-939D-E59B94BFF6DB}" srcId="{40AF6316-ED30-4DE8-ADB6-072B2F4678EB}" destId="{7B48EF35-E835-4190-AE1D-61E1F1573732}" srcOrd="3" destOrd="0" parTransId="{2814C1E4-7C24-40DA-8217-BDCE927C42F7}" sibTransId="{D4BF45EA-9DD3-4AA3-80AE-87335DAFAB4C}"/>
    <dgm:cxn modelId="{192042FB-B570-4378-8B13-EDC8F6E5E770}" srcId="{40AF6316-ED30-4DE8-ADB6-072B2F4678EB}" destId="{CDFBD844-B44D-450D-912F-A934F0A52D94}" srcOrd="1" destOrd="0" parTransId="{1BF1520A-557F-4101-A785-E7EF1DB699A2}" sibTransId="{2D074335-EC9A-4EDF-9011-0E8CBD82BD3B}"/>
    <dgm:cxn modelId="{635262A4-452E-420E-8C70-EC25A28042C4}" type="presParOf" srcId="{2E4269E5-39D0-432F-9166-7A933FAFA38E}" destId="{1829097B-4F0A-4D81-B87F-49AA56845EBA}" srcOrd="0" destOrd="0" presId="urn:microsoft.com/office/officeart/2018/2/layout/IconVerticalSolidList"/>
    <dgm:cxn modelId="{3A394690-555F-42F2-B3DC-7ADB19D5EBA1}" type="presParOf" srcId="{1829097B-4F0A-4D81-B87F-49AA56845EBA}" destId="{7A45231F-C846-4E0D-A5B0-534254D7A781}" srcOrd="0" destOrd="0" presId="urn:microsoft.com/office/officeart/2018/2/layout/IconVerticalSolidList"/>
    <dgm:cxn modelId="{F6116DF2-61CD-454D-B557-F3DBCA83357B}" type="presParOf" srcId="{1829097B-4F0A-4D81-B87F-49AA56845EBA}" destId="{2AAB089C-C044-4D91-B621-709C9DF62C6A}" srcOrd="1" destOrd="0" presId="urn:microsoft.com/office/officeart/2018/2/layout/IconVerticalSolidList"/>
    <dgm:cxn modelId="{750E8CE0-E1BC-469C-9562-74103A043F7A}" type="presParOf" srcId="{1829097B-4F0A-4D81-B87F-49AA56845EBA}" destId="{0885219F-9C49-4749-B576-4924F002FFC7}" srcOrd="2" destOrd="0" presId="urn:microsoft.com/office/officeart/2018/2/layout/IconVerticalSolidList"/>
    <dgm:cxn modelId="{5CA7A28A-8BFD-4593-9183-82E0B933A22B}" type="presParOf" srcId="{1829097B-4F0A-4D81-B87F-49AA56845EBA}" destId="{01C21C26-3025-439F-A1BB-7B5E00FC96F2}" srcOrd="3" destOrd="0" presId="urn:microsoft.com/office/officeart/2018/2/layout/IconVerticalSolidList"/>
    <dgm:cxn modelId="{906A1FEF-F772-4243-9878-216FC7FCA22A}" type="presParOf" srcId="{2E4269E5-39D0-432F-9166-7A933FAFA38E}" destId="{9E4540EC-BA0F-4D94-A041-6E4C19F3A182}" srcOrd="1" destOrd="0" presId="urn:microsoft.com/office/officeart/2018/2/layout/IconVerticalSolidList"/>
    <dgm:cxn modelId="{19D9DF0E-98D9-40E9-8F01-61C9D93C7AA9}" type="presParOf" srcId="{2E4269E5-39D0-432F-9166-7A933FAFA38E}" destId="{6B713208-2DF0-4137-B1BB-716D69E4C36B}" srcOrd="2" destOrd="0" presId="urn:microsoft.com/office/officeart/2018/2/layout/IconVerticalSolidList"/>
    <dgm:cxn modelId="{4956E817-68A6-41CD-8CC3-FE8DEF8364A2}" type="presParOf" srcId="{6B713208-2DF0-4137-B1BB-716D69E4C36B}" destId="{0BED92F3-5CF9-41ED-A178-DC466CF04300}" srcOrd="0" destOrd="0" presId="urn:microsoft.com/office/officeart/2018/2/layout/IconVerticalSolidList"/>
    <dgm:cxn modelId="{B4C94226-0160-4DE7-B76F-A891E28A6B63}" type="presParOf" srcId="{6B713208-2DF0-4137-B1BB-716D69E4C36B}" destId="{A1C8B479-0352-4136-B5D6-74C91B924F0F}" srcOrd="1" destOrd="0" presId="urn:microsoft.com/office/officeart/2018/2/layout/IconVerticalSolidList"/>
    <dgm:cxn modelId="{CE65299F-97D0-4BB3-B9EC-8FF0A13FA2DE}" type="presParOf" srcId="{6B713208-2DF0-4137-B1BB-716D69E4C36B}" destId="{0007E31F-8F00-47AD-875F-D2FE3553C445}" srcOrd="2" destOrd="0" presId="urn:microsoft.com/office/officeart/2018/2/layout/IconVerticalSolidList"/>
    <dgm:cxn modelId="{60246BA8-7EE7-475D-8A20-65A725E7B605}" type="presParOf" srcId="{6B713208-2DF0-4137-B1BB-716D69E4C36B}" destId="{1172EFEA-E76F-42C8-AB0A-E2E0DE745D56}" srcOrd="3" destOrd="0" presId="urn:microsoft.com/office/officeart/2018/2/layout/IconVerticalSolidList"/>
    <dgm:cxn modelId="{01B828AA-DE52-4910-99DC-01178263CB6A}" type="presParOf" srcId="{2E4269E5-39D0-432F-9166-7A933FAFA38E}" destId="{64319CA1-9D39-4706-8108-979D1B8F85AE}" srcOrd="3" destOrd="0" presId="urn:microsoft.com/office/officeart/2018/2/layout/IconVerticalSolidList"/>
    <dgm:cxn modelId="{53A8CF87-F524-4D70-902D-0CD7F189EBDC}" type="presParOf" srcId="{2E4269E5-39D0-432F-9166-7A933FAFA38E}" destId="{F6E8BEBC-13E1-4E0A-9CEA-8E8F009FCB25}" srcOrd="4" destOrd="0" presId="urn:microsoft.com/office/officeart/2018/2/layout/IconVerticalSolidList"/>
    <dgm:cxn modelId="{02C8FE92-36F8-4CC4-BAC5-20A70E272C61}" type="presParOf" srcId="{F6E8BEBC-13E1-4E0A-9CEA-8E8F009FCB25}" destId="{6ADA364F-19DF-42A7-B6A8-DC19BB5B3F74}" srcOrd="0" destOrd="0" presId="urn:microsoft.com/office/officeart/2018/2/layout/IconVerticalSolidList"/>
    <dgm:cxn modelId="{2FF9AB72-1956-4EED-910E-DCD03099BBF0}" type="presParOf" srcId="{F6E8BEBC-13E1-4E0A-9CEA-8E8F009FCB25}" destId="{0AB12956-9CB6-400E-B929-56FDCE546E1F}" srcOrd="1" destOrd="0" presId="urn:microsoft.com/office/officeart/2018/2/layout/IconVerticalSolidList"/>
    <dgm:cxn modelId="{3A9906A6-C42F-4743-A258-25EE91873F4A}" type="presParOf" srcId="{F6E8BEBC-13E1-4E0A-9CEA-8E8F009FCB25}" destId="{4A29A54B-DA06-42B2-BEF0-1E537A7FC762}" srcOrd="2" destOrd="0" presId="urn:microsoft.com/office/officeart/2018/2/layout/IconVerticalSolidList"/>
    <dgm:cxn modelId="{2C390B87-5AC4-4C46-B727-8093A1622084}" type="presParOf" srcId="{F6E8BEBC-13E1-4E0A-9CEA-8E8F009FCB25}" destId="{FBBAB36F-A481-4B9C-9504-1444A324DAC4}" srcOrd="3" destOrd="0" presId="urn:microsoft.com/office/officeart/2018/2/layout/IconVerticalSolidList"/>
    <dgm:cxn modelId="{5EF8AA38-8F8C-405A-9E52-02A8344DC8F3}" type="presParOf" srcId="{2E4269E5-39D0-432F-9166-7A933FAFA38E}" destId="{8D2C3A23-A093-4E0A-9999-562B57EB6FF4}" srcOrd="5" destOrd="0" presId="urn:microsoft.com/office/officeart/2018/2/layout/IconVerticalSolidList"/>
    <dgm:cxn modelId="{6347CF08-9C91-4193-930E-C61CCCA2B6B6}" type="presParOf" srcId="{2E4269E5-39D0-432F-9166-7A933FAFA38E}" destId="{C410CA86-CA91-49B2-B0CD-64A2B5042B40}" srcOrd="6" destOrd="0" presId="urn:microsoft.com/office/officeart/2018/2/layout/IconVerticalSolidList"/>
    <dgm:cxn modelId="{2B2D6F1B-BA3F-4BBB-8215-E57F2FD7951E}" type="presParOf" srcId="{C410CA86-CA91-49B2-B0CD-64A2B5042B40}" destId="{38C6FC16-E1DB-42C6-B1D0-E7C2AF5C10FA}" srcOrd="0" destOrd="0" presId="urn:microsoft.com/office/officeart/2018/2/layout/IconVerticalSolidList"/>
    <dgm:cxn modelId="{D5655F76-87A7-45C7-A6BB-77307873329F}" type="presParOf" srcId="{C410CA86-CA91-49B2-B0CD-64A2B5042B40}" destId="{A88AD4C2-1E42-4DA4-8870-6E68F45388FD}" srcOrd="1" destOrd="0" presId="urn:microsoft.com/office/officeart/2018/2/layout/IconVerticalSolidList"/>
    <dgm:cxn modelId="{515B6F4E-F8EC-45FD-AA5D-D8A354377CE7}" type="presParOf" srcId="{C410CA86-CA91-49B2-B0CD-64A2B5042B40}" destId="{8DAB3B40-3A48-427E-98C5-4C43087B4891}" srcOrd="2" destOrd="0" presId="urn:microsoft.com/office/officeart/2018/2/layout/IconVerticalSolidList"/>
    <dgm:cxn modelId="{2F501761-3AD8-4ED7-B4AC-5FFE7DFEAA47}" type="presParOf" srcId="{C410CA86-CA91-49B2-B0CD-64A2B5042B40}" destId="{44112532-43C8-4CBB-AB20-804D06B20A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5637C2-8975-41C8-A204-ACA96C68861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3D3358-C1ED-4713-A1E2-40473B00DFEB}">
      <dgm:prSet/>
      <dgm:spPr/>
      <dgm:t>
        <a:bodyPr/>
        <a:lstStyle/>
        <a:p>
          <a:r>
            <a:rPr lang="en-US"/>
            <a:t>Search and Seizure</a:t>
          </a:r>
        </a:p>
      </dgm:t>
    </dgm:pt>
    <dgm:pt modelId="{45110BD3-2D3B-4009-A87F-9FC3F2B32430}" type="parTrans" cxnId="{E9E45C17-E6BB-42A5-A209-A44CD9BD458F}">
      <dgm:prSet/>
      <dgm:spPr/>
      <dgm:t>
        <a:bodyPr/>
        <a:lstStyle/>
        <a:p>
          <a:endParaRPr lang="en-US"/>
        </a:p>
      </dgm:t>
    </dgm:pt>
    <dgm:pt modelId="{88E78067-C95E-4EFD-BC75-BF55273ACF8E}" type="sibTrans" cxnId="{E9E45C17-E6BB-42A5-A209-A44CD9BD458F}">
      <dgm:prSet/>
      <dgm:spPr/>
      <dgm:t>
        <a:bodyPr/>
        <a:lstStyle/>
        <a:p>
          <a:endParaRPr lang="en-US"/>
        </a:p>
      </dgm:t>
    </dgm:pt>
    <dgm:pt modelId="{A3CEB7FE-7947-4ADF-A5C3-DAFE4E011680}">
      <dgm:prSet/>
      <dgm:spPr/>
      <dgm:t>
        <a:bodyPr/>
        <a:lstStyle/>
        <a:p>
          <a:r>
            <a:rPr lang="en-US"/>
            <a:t>Chain of Custody</a:t>
          </a:r>
        </a:p>
      </dgm:t>
    </dgm:pt>
    <dgm:pt modelId="{4CBA6E28-5DC0-40E3-BF84-7EE113428FBD}" type="parTrans" cxnId="{1EAF7B05-5DEA-4B2C-A995-752321CC0F03}">
      <dgm:prSet/>
      <dgm:spPr/>
      <dgm:t>
        <a:bodyPr/>
        <a:lstStyle/>
        <a:p>
          <a:endParaRPr lang="en-US"/>
        </a:p>
      </dgm:t>
    </dgm:pt>
    <dgm:pt modelId="{84BD05BB-AEB3-40AE-A3D5-2777B5DD42BC}" type="sibTrans" cxnId="{1EAF7B05-5DEA-4B2C-A995-752321CC0F03}">
      <dgm:prSet/>
      <dgm:spPr/>
      <dgm:t>
        <a:bodyPr/>
        <a:lstStyle/>
        <a:p>
          <a:endParaRPr lang="en-US"/>
        </a:p>
      </dgm:t>
    </dgm:pt>
    <dgm:pt modelId="{DCE6564A-D7DC-4957-BF21-8937BC09F144}">
      <dgm:prSet/>
      <dgm:spPr/>
      <dgm:t>
        <a:bodyPr/>
        <a:lstStyle/>
        <a:p>
          <a:r>
            <a:rPr lang="en-US"/>
            <a:t>Interviewing</a:t>
          </a:r>
        </a:p>
      </dgm:t>
    </dgm:pt>
    <dgm:pt modelId="{368B7423-D6FE-4989-B7EA-EB60F4733004}" type="parTrans" cxnId="{8C7A431E-14F6-42F9-9E10-382BECDCF7E7}">
      <dgm:prSet/>
      <dgm:spPr/>
      <dgm:t>
        <a:bodyPr/>
        <a:lstStyle/>
        <a:p>
          <a:endParaRPr lang="en-US"/>
        </a:p>
      </dgm:t>
    </dgm:pt>
    <dgm:pt modelId="{6346D769-39D3-45A6-8407-BE22369B4749}" type="sibTrans" cxnId="{8C7A431E-14F6-42F9-9E10-382BECDCF7E7}">
      <dgm:prSet/>
      <dgm:spPr/>
      <dgm:t>
        <a:bodyPr/>
        <a:lstStyle/>
        <a:p>
          <a:endParaRPr lang="en-US"/>
        </a:p>
      </dgm:t>
    </dgm:pt>
    <dgm:pt modelId="{BFA472B3-2D40-4004-9CC9-666AB9518680}" type="pres">
      <dgm:prSet presAssocID="{825637C2-8975-41C8-A204-ACA96C6886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293E91-43CA-4780-BC72-A0A857924A16}" type="pres">
      <dgm:prSet presAssocID="{503D3358-C1ED-4713-A1E2-40473B00DFEB}" presName="hierRoot1" presStyleCnt="0"/>
      <dgm:spPr/>
    </dgm:pt>
    <dgm:pt modelId="{7A286A0E-8E22-4372-BAC6-B9C1F1A346DD}" type="pres">
      <dgm:prSet presAssocID="{503D3358-C1ED-4713-A1E2-40473B00DFEB}" presName="composite" presStyleCnt="0"/>
      <dgm:spPr/>
    </dgm:pt>
    <dgm:pt modelId="{71481835-B4A8-484D-8799-A009DFC3B9C0}" type="pres">
      <dgm:prSet presAssocID="{503D3358-C1ED-4713-A1E2-40473B00DFEB}" presName="background" presStyleLbl="node0" presStyleIdx="0" presStyleCnt="3"/>
      <dgm:spPr/>
    </dgm:pt>
    <dgm:pt modelId="{370DC6BF-3660-42A1-A3B0-B656CC30F9B3}" type="pres">
      <dgm:prSet presAssocID="{503D3358-C1ED-4713-A1E2-40473B00DFEB}" presName="text" presStyleLbl="fgAcc0" presStyleIdx="0" presStyleCnt="3">
        <dgm:presLayoutVars>
          <dgm:chPref val="3"/>
        </dgm:presLayoutVars>
      </dgm:prSet>
      <dgm:spPr/>
    </dgm:pt>
    <dgm:pt modelId="{6B2121C4-77F8-4C26-8978-FDA1B2DB9877}" type="pres">
      <dgm:prSet presAssocID="{503D3358-C1ED-4713-A1E2-40473B00DFEB}" presName="hierChild2" presStyleCnt="0"/>
      <dgm:spPr/>
    </dgm:pt>
    <dgm:pt modelId="{214A59E8-A5B0-4645-85E1-EE3AB6174D32}" type="pres">
      <dgm:prSet presAssocID="{A3CEB7FE-7947-4ADF-A5C3-DAFE4E011680}" presName="hierRoot1" presStyleCnt="0"/>
      <dgm:spPr/>
    </dgm:pt>
    <dgm:pt modelId="{91478771-AF55-4B3C-9453-6C8A4053A8F7}" type="pres">
      <dgm:prSet presAssocID="{A3CEB7FE-7947-4ADF-A5C3-DAFE4E011680}" presName="composite" presStyleCnt="0"/>
      <dgm:spPr/>
    </dgm:pt>
    <dgm:pt modelId="{6C1F2D2B-F7C0-4692-A549-9AA1536BC9BD}" type="pres">
      <dgm:prSet presAssocID="{A3CEB7FE-7947-4ADF-A5C3-DAFE4E011680}" presName="background" presStyleLbl="node0" presStyleIdx="1" presStyleCnt="3"/>
      <dgm:spPr/>
    </dgm:pt>
    <dgm:pt modelId="{34A345F3-C55A-4F05-AE39-B9108D2420B3}" type="pres">
      <dgm:prSet presAssocID="{A3CEB7FE-7947-4ADF-A5C3-DAFE4E011680}" presName="text" presStyleLbl="fgAcc0" presStyleIdx="1" presStyleCnt="3">
        <dgm:presLayoutVars>
          <dgm:chPref val="3"/>
        </dgm:presLayoutVars>
      </dgm:prSet>
      <dgm:spPr/>
    </dgm:pt>
    <dgm:pt modelId="{2A032369-BA2C-431B-A882-5C7300EE2D2A}" type="pres">
      <dgm:prSet presAssocID="{A3CEB7FE-7947-4ADF-A5C3-DAFE4E011680}" presName="hierChild2" presStyleCnt="0"/>
      <dgm:spPr/>
    </dgm:pt>
    <dgm:pt modelId="{3286A515-419E-4049-8B7A-98EA2C23550D}" type="pres">
      <dgm:prSet presAssocID="{DCE6564A-D7DC-4957-BF21-8937BC09F144}" presName="hierRoot1" presStyleCnt="0"/>
      <dgm:spPr/>
    </dgm:pt>
    <dgm:pt modelId="{2DBC80BF-03E7-4E22-975D-CE881BC6CCF3}" type="pres">
      <dgm:prSet presAssocID="{DCE6564A-D7DC-4957-BF21-8937BC09F144}" presName="composite" presStyleCnt="0"/>
      <dgm:spPr/>
    </dgm:pt>
    <dgm:pt modelId="{85FB908B-5D10-4DE7-92D1-909A3C5CC480}" type="pres">
      <dgm:prSet presAssocID="{DCE6564A-D7DC-4957-BF21-8937BC09F144}" presName="background" presStyleLbl="node0" presStyleIdx="2" presStyleCnt="3"/>
      <dgm:spPr/>
    </dgm:pt>
    <dgm:pt modelId="{EDA485F8-B9F0-4792-B5B5-DB8C04BE4E62}" type="pres">
      <dgm:prSet presAssocID="{DCE6564A-D7DC-4957-BF21-8937BC09F144}" presName="text" presStyleLbl="fgAcc0" presStyleIdx="2" presStyleCnt="3">
        <dgm:presLayoutVars>
          <dgm:chPref val="3"/>
        </dgm:presLayoutVars>
      </dgm:prSet>
      <dgm:spPr/>
    </dgm:pt>
    <dgm:pt modelId="{3F96CA1F-28E4-414F-BF7A-07B5D96255CD}" type="pres">
      <dgm:prSet presAssocID="{DCE6564A-D7DC-4957-BF21-8937BC09F144}" presName="hierChild2" presStyleCnt="0"/>
      <dgm:spPr/>
    </dgm:pt>
  </dgm:ptLst>
  <dgm:cxnLst>
    <dgm:cxn modelId="{1EAF7B05-5DEA-4B2C-A995-752321CC0F03}" srcId="{825637C2-8975-41C8-A204-ACA96C688619}" destId="{A3CEB7FE-7947-4ADF-A5C3-DAFE4E011680}" srcOrd="1" destOrd="0" parTransId="{4CBA6E28-5DC0-40E3-BF84-7EE113428FBD}" sibTransId="{84BD05BB-AEB3-40AE-A3D5-2777B5DD42BC}"/>
    <dgm:cxn modelId="{E9E45C17-E6BB-42A5-A209-A44CD9BD458F}" srcId="{825637C2-8975-41C8-A204-ACA96C688619}" destId="{503D3358-C1ED-4713-A1E2-40473B00DFEB}" srcOrd="0" destOrd="0" parTransId="{45110BD3-2D3B-4009-A87F-9FC3F2B32430}" sibTransId="{88E78067-C95E-4EFD-BC75-BF55273ACF8E}"/>
    <dgm:cxn modelId="{8C7A431E-14F6-42F9-9E10-382BECDCF7E7}" srcId="{825637C2-8975-41C8-A204-ACA96C688619}" destId="{DCE6564A-D7DC-4957-BF21-8937BC09F144}" srcOrd="2" destOrd="0" parTransId="{368B7423-D6FE-4989-B7EA-EB60F4733004}" sibTransId="{6346D769-39D3-45A6-8407-BE22369B4749}"/>
    <dgm:cxn modelId="{8F85E487-19F4-4966-AEA7-6A8BB7F91846}" type="presOf" srcId="{A3CEB7FE-7947-4ADF-A5C3-DAFE4E011680}" destId="{34A345F3-C55A-4F05-AE39-B9108D2420B3}" srcOrd="0" destOrd="0" presId="urn:microsoft.com/office/officeart/2005/8/layout/hierarchy1"/>
    <dgm:cxn modelId="{D53DCED9-93DF-432D-9177-1CEA4B82AD6D}" type="presOf" srcId="{825637C2-8975-41C8-A204-ACA96C688619}" destId="{BFA472B3-2D40-4004-9CC9-666AB9518680}" srcOrd="0" destOrd="0" presId="urn:microsoft.com/office/officeart/2005/8/layout/hierarchy1"/>
    <dgm:cxn modelId="{CB0B5DE0-7166-42BD-864C-6E29F3024FC2}" type="presOf" srcId="{503D3358-C1ED-4713-A1E2-40473B00DFEB}" destId="{370DC6BF-3660-42A1-A3B0-B656CC30F9B3}" srcOrd="0" destOrd="0" presId="urn:microsoft.com/office/officeart/2005/8/layout/hierarchy1"/>
    <dgm:cxn modelId="{9306FDF6-7F4A-4957-963D-494193082DE9}" type="presOf" srcId="{DCE6564A-D7DC-4957-BF21-8937BC09F144}" destId="{EDA485F8-B9F0-4792-B5B5-DB8C04BE4E62}" srcOrd="0" destOrd="0" presId="urn:microsoft.com/office/officeart/2005/8/layout/hierarchy1"/>
    <dgm:cxn modelId="{B56A5698-FFE7-4000-8333-A6BB69AF1215}" type="presParOf" srcId="{BFA472B3-2D40-4004-9CC9-666AB9518680}" destId="{6C293E91-43CA-4780-BC72-A0A857924A16}" srcOrd="0" destOrd="0" presId="urn:microsoft.com/office/officeart/2005/8/layout/hierarchy1"/>
    <dgm:cxn modelId="{0B03BEFA-E9DA-4155-97C6-547A48CE0341}" type="presParOf" srcId="{6C293E91-43CA-4780-BC72-A0A857924A16}" destId="{7A286A0E-8E22-4372-BAC6-B9C1F1A346DD}" srcOrd="0" destOrd="0" presId="urn:microsoft.com/office/officeart/2005/8/layout/hierarchy1"/>
    <dgm:cxn modelId="{F1AA783E-8142-4865-8C16-3AA5D9640ECC}" type="presParOf" srcId="{7A286A0E-8E22-4372-BAC6-B9C1F1A346DD}" destId="{71481835-B4A8-484D-8799-A009DFC3B9C0}" srcOrd="0" destOrd="0" presId="urn:microsoft.com/office/officeart/2005/8/layout/hierarchy1"/>
    <dgm:cxn modelId="{2F8F2A6F-C6F4-4F42-B934-AE4EAC40BCE9}" type="presParOf" srcId="{7A286A0E-8E22-4372-BAC6-B9C1F1A346DD}" destId="{370DC6BF-3660-42A1-A3B0-B656CC30F9B3}" srcOrd="1" destOrd="0" presId="urn:microsoft.com/office/officeart/2005/8/layout/hierarchy1"/>
    <dgm:cxn modelId="{E47255FF-BFE5-4ACD-B4F8-46A360D8DE48}" type="presParOf" srcId="{6C293E91-43CA-4780-BC72-A0A857924A16}" destId="{6B2121C4-77F8-4C26-8978-FDA1B2DB9877}" srcOrd="1" destOrd="0" presId="urn:microsoft.com/office/officeart/2005/8/layout/hierarchy1"/>
    <dgm:cxn modelId="{71151628-4058-48C7-92E6-04424F7026C5}" type="presParOf" srcId="{BFA472B3-2D40-4004-9CC9-666AB9518680}" destId="{214A59E8-A5B0-4645-85E1-EE3AB6174D32}" srcOrd="1" destOrd="0" presId="urn:microsoft.com/office/officeart/2005/8/layout/hierarchy1"/>
    <dgm:cxn modelId="{789E18E6-6D84-4452-A5BF-3B2F8723423F}" type="presParOf" srcId="{214A59E8-A5B0-4645-85E1-EE3AB6174D32}" destId="{91478771-AF55-4B3C-9453-6C8A4053A8F7}" srcOrd="0" destOrd="0" presId="urn:microsoft.com/office/officeart/2005/8/layout/hierarchy1"/>
    <dgm:cxn modelId="{93487ABC-CFA7-4795-9BCA-7EB07DF616F8}" type="presParOf" srcId="{91478771-AF55-4B3C-9453-6C8A4053A8F7}" destId="{6C1F2D2B-F7C0-4692-A549-9AA1536BC9BD}" srcOrd="0" destOrd="0" presId="urn:microsoft.com/office/officeart/2005/8/layout/hierarchy1"/>
    <dgm:cxn modelId="{CCC88847-FD45-4EFD-83D7-113341B66F77}" type="presParOf" srcId="{91478771-AF55-4B3C-9453-6C8A4053A8F7}" destId="{34A345F3-C55A-4F05-AE39-B9108D2420B3}" srcOrd="1" destOrd="0" presId="urn:microsoft.com/office/officeart/2005/8/layout/hierarchy1"/>
    <dgm:cxn modelId="{57F04463-BD57-4C8E-B1FF-3F7A7CBD57CA}" type="presParOf" srcId="{214A59E8-A5B0-4645-85E1-EE3AB6174D32}" destId="{2A032369-BA2C-431B-A882-5C7300EE2D2A}" srcOrd="1" destOrd="0" presId="urn:microsoft.com/office/officeart/2005/8/layout/hierarchy1"/>
    <dgm:cxn modelId="{8C048967-CA58-4C54-96D4-CEB5D6D4A911}" type="presParOf" srcId="{BFA472B3-2D40-4004-9CC9-666AB9518680}" destId="{3286A515-419E-4049-8B7A-98EA2C23550D}" srcOrd="2" destOrd="0" presId="urn:microsoft.com/office/officeart/2005/8/layout/hierarchy1"/>
    <dgm:cxn modelId="{4AD98CDA-03BD-43A1-8059-F3E5344F47E7}" type="presParOf" srcId="{3286A515-419E-4049-8B7A-98EA2C23550D}" destId="{2DBC80BF-03E7-4E22-975D-CE881BC6CCF3}" srcOrd="0" destOrd="0" presId="urn:microsoft.com/office/officeart/2005/8/layout/hierarchy1"/>
    <dgm:cxn modelId="{CE6200F7-9363-46C7-BDF4-4141797BA253}" type="presParOf" srcId="{2DBC80BF-03E7-4E22-975D-CE881BC6CCF3}" destId="{85FB908B-5D10-4DE7-92D1-909A3C5CC480}" srcOrd="0" destOrd="0" presId="urn:microsoft.com/office/officeart/2005/8/layout/hierarchy1"/>
    <dgm:cxn modelId="{0851D7E5-EA99-4435-9D86-AE76CC51B6FD}" type="presParOf" srcId="{2DBC80BF-03E7-4E22-975D-CE881BC6CCF3}" destId="{EDA485F8-B9F0-4792-B5B5-DB8C04BE4E62}" srcOrd="1" destOrd="0" presId="urn:microsoft.com/office/officeart/2005/8/layout/hierarchy1"/>
    <dgm:cxn modelId="{FC257750-491E-44CF-B650-273444F08091}" type="presParOf" srcId="{3286A515-419E-4049-8B7A-98EA2C23550D}" destId="{3F96CA1F-28E4-414F-BF7A-07B5D96255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D062E-C8A9-40CA-AF22-3D025521C6C7}">
      <dsp:nvSpPr>
        <dsp:cNvPr id="0" name=""/>
        <dsp:cNvSpPr/>
      </dsp:nvSpPr>
      <dsp:spPr>
        <a:xfrm>
          <a:off x="0" y="672"/>
          <a:ext cx="4885203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Drunk and Disruptive</a:t>
          </a:r>
        </a:p>
      </dsp:txBody>
      <dsp:txXfrm>
        <a:off x="54298" y="54970"/>
        <a:ext cx="4776607" cy="1003708"/>
      </dsp:txXfrm>
    </dsp:sp>
    <dsp:sp modelId="{31300FBA-7896-4E06-AAD8-56108E9F39CD}">
      <dsp:nvSpPr>
        <dsp:cNvPr id="0" name=""/>
        <dsp:cNvSpPr/>
      </dsp:nvSpPr>
      <dsp:spPr>
        <a:xfrm>
          <a:off x="0" y="1193616"/>
          <a:ext cx="4885203" cy="111230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Driving While Impaired</a:t>
          </a:r>
        </a:p>
      </dsp:txBody>
      <dsp:txXfrm>
        <a:off x="54298" y="1247914"/>
        <a:ext cx="4776607" cy="1003708"/>
      </dsp:txXfrm>
    </dsp:sp>
    <dsp:sp modelId="{68463445-0BAB-490A-8C88-9717E245C526}">
      <dsp:nvSpPr>
        <dsp:cNvPr id="0" name=""/>
        <dsp:cNvSpPr/>
      </dsp:nvSpPr>
      <dsp:spPr>
        <a:xfrm>
          <a:off x="0" y="2386560"/>
          <a:ext cx="4885203" cy="111230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Driving after Consuming Alcoholic Beverages</a:t>
          </a:r>
        </a:p>
      </dsp:txBody>
      <dsp:txXfrm>
        <a:off x="54298" y="2440858"/>
        <a:ext cx="4776607" cy="1003708"/>
      </dsp:txXfrm>
    </dsp:sp>
    <dsp:sp modelId="{CA6C1B0D-8D03-429B-B8FB-892F75A13649}">
      <dsp:nvSpPr>
        <dsp:cNvPr id="0" name=""/>
        <dsp:cNvSpPr/>
      </dsp:nvSpPr>
      <dsp:spPr>
        <a:xfrm>
          <a:off x="0" y="3579505"/>
          <a:ext cx="4885203" cy="111230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Transporting Open Container of Alcoholic Beverages</a:t>
          </a:r>
        </a:p>
      </dsp:txBody>
      <dsp:txXfrm>
        <a:off x="54298" y="3633803"/>
        <a:ext cx="4776607" cy="1003708"/>
      </dsp:txXfrm>
    </dsp:sp>
    <dsp:sp modelId="{53A6228A-F8B1-41D9-8311-B0CD00842A7F}">
      <dsp:nvSpPr>
        <dsp:cNvPr id="0" name=""/>
        <dsp:cNvSpPr/>
      </dsp:nvSpPr>
      <dsp:spPr>
        <a:xfrm>
          <a:off x="0" y="4772449"/>
          <a:ext cx="4885203" cy="111230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Driving by Person Under 21 After Consuming Alcohol</a:t>
          </a:r>
        </a:p>
      </dsp:txBody>
      <dsp:txXfrm>
        <a:off x="54298" y="4826747"/>
        <a:ext cx="4776607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A299D-C514-413D-9851-BDD2895F521C}">
      <dsp:nvSpPr>
        <dsp:cNvPr id="0" name=""/>
        <dsp:cNvSpPr/>
      </dsp:nvSpPr>
      <dsp:spPr>
        <a:xfrm>
          <a:off x="0" y="440713"/>
          <a:ext cx="4885203" cy="159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Possession of a Controlled Substance</a:t>
          </a:r>
        </a:p>
      </dsp:txBody>
      <dsp:txXfrm>
        <a:off x="77676" y="518389"/>
        <a:ext cx="4729851" cy="1435848"/>
      </dsp:txXfrm>
    </dsp:sp>
    <dsp:sp modelId="{2B4AACB9-F715-4733-AF1A-F28244273343}">
      <dsp:nvSpPr>
        <dsp:cNvPr id="0" name=""/>
        <dsp:cNvSpPr/>
      </dsp:nvSpPr>
      <dsp:spPr>
        <a:xfrm>
          <a:off x="0" y="2147113"/>
          <a:ext cx="4885203" cy="15912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Selling a Controlled Substance</a:t>
          </a:r>
        </a:p>
      </dsp:txBody>
      <dsp:txXfrm>
        <a:off x="77676" y="2224789"/>
        <a:ext cx="4729851" cy="1435848"/>
      </dsp:txXfrm>
    </dsp:sp>
    <dsp:sp modelId="{43C7D018-2B46-439F-A720-1E221034083A}">
      <dsp:nvSpPr>
        <dsp:cNvPr id="0" name=""/>
        <dsp:cNvSpPr/>
      </dsp:nvSpPr>
      <dsp:spPr>
        <a:xfrm>
          <a:off x="0" y="3853513"/>
          <a:ext cx="4885203" cy="15912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Possession of Drug Paraphernalia</a:t>
          </a:r>
        </a:p>
      </dsp:txBody>
      <dsp:txXfrm>
        <a:off x="77676" y="3931189"/>
        <a:ext cx="4729851" cy="1435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D6148-885F-45B7-8C62-ECF12E737E95}">
      <dsp:nvSpPr>
        <dsp:cNvPr id="0" name=""/>
        <dsp:cNvSpPr/>
      </dsp:nvSpPr>
      <dsp:spPr>
        <a:xfrm>
          <a:off x="0" y="10752"/>
          <a:ext cx="4885203" cy="13903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Hard to detect</a:t>
          </a:r>
        </a:p>
      </dsp:txBody>
      <dsp:txXfrm>
        <a:off x="67873" y="78625"/>
        <a:ext cx="4749457" cy="1254634"/>
      </dsp:txXfrm>
    </dsp:sp>
    <dsp:sp modelId="{99A8528E-E58E-472E-94A6-53D311826612}">
      <dsp:nvSpPr>
        <dsp:cNvPr id="0" name=""/>
        <dsp:cNvSpPr/>
      </dsp:nvSpPr>
      <dsp:spPr>
        <a:xfrm>
          <a:off x="0" y="1501932"/>
          <a:ext cx="4885203" cy="13903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Many people have valid prescriptions</a:t>
          </a:r>
        </a:p>
      </dsp:txBody>
      <dsp:txXfrm>
        <a:off x="67873" y="1569805"/>
        <a:ext cx="4749457" cy="1254634"/>
      </dsp:txXfrm>
    </dsp:sp>
    <dsp:sp modelId="{770D24BE-5972-4842-99AB-17BA89BA55B1}">
      <dsp:nvSpPr>
        <dsp:cNvPr id="0" name=""/>
        <dsp:cNvSpPr/>
      </dsp:nvSpPr>
      <dsp:spPr>
        <a:xfrm>
          <a:off x="0" y="2993113"/>
          <a:ext cx="4885203" cy="13903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“Doctor Shopping”</a:t>
          </a:r>
        </a:p>
      </dsp:txBody>
      <dsp:txXfrm>
        <a:off x="67873" y="3060986"/>
        <a:ext cx="4749457" cy="1254634"/>
      </dsp:txXfrm>
    </dsp:sp>
    <dsp:sp modelId="{2A369144-F18D-4C2D-A439-A76E533969A2}">
      <dsp:nvSpPr>
        <dsp:cNvPr id="0" name=""/>
        <dsp:cNvSpPr/>
      </dsp:nvSpPr>
      <dsp:spPr>
        <a:xfrm>
          <a:off x="0" y="4484293"/>
          <a:ext cx="4885203" cy="13903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Company Policy</a:t>
          </a:r>
        </a:p>
      </dsp:txBody>
      <dsp:txXfrm>
        <a:off x="67873" y="4552166"/>
        <a:ext cx="4749457" cy="1254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5231F-C846-4E0D-A5B0-534254D7A781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B089C-C044-4D91-B621-709C9DF62C6A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21C26-3025-439F-A1BB-7B5E00FC96F2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Never handle without gloves</a:t>
          </a:r>
        </a:p>
      </dsp:txBody>
      <dsp:txXfrm>
        <a:off x="1429899" y="2442"/>
        <a:ext cx="3455303" cy="1238008"/>
      </dsp:txXfrm>
    </dsp:sp>
    <dsp:sp modelId="{0BED92F3-5CF9-41ED-A178-DC466CF04300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8B479-0352-4136-B5D6-74C91B924F0F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2EFEA-E76F-42C8-AB0A-E2E0DE745D56}">
      <dsp:nvSpPr>
        <dsp:cNvPr id="0" name=""/>
        <dsp:cNvSpPr/>
      </dsp:nvSpPr>
      <dsp:spPr>
        <a:xfrm>
          <a:off x="1429899" y="154995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Never taste or smell</a:t>
          </a:r>
        </a:p>
      </dsp:txBody>
      <dsp:txXfrm>
        <a:off x="1429899" y="1549953"/>
        <a:ext cx="3455303" cy="1238008"/>
      </dsp:txXfrm>
    </dsp:sp>
    <dsp:sp modelId="{6ADA364F-19DF-42A7-B6A8-DC19BB5B3F74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12956-9CB6-400E-B929-56FDCE546E1F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AB36F-A481-4B9C-9504-1444A324DAC4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Beware of needle sticks</a:t>
          </a:r>
        </a:p>
      </dsp:txBody>
      <dsp:txXfrm>
        <a:off x="1429899" y="3097464"/>
        <a:ext cx="3455303" cy="1238008"/>
      </dsp:txXfrm>
    </dsp:sp>
    <dsp:sp modelId="{38C6FC16-E1DB-42C6-B1D0-E7C2AF5C10FA}">
      <dsp:nvSpPr>
        <dsp:cNvPr id="0" name=""/>
        <dsp:cNvSpPr/>
      </dsp:nvSpPr>
      <dsp:spPr>
        <a:xfrm>
          <a:off x="0" y="464497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AD4C2-1E42-4DA4-8870-6E68F45388FD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12532-43C8-4CBB-AB20-804D06B20AC1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Beware of inhalation hazards</a:t>
          </a:r>
        </a:p>
      </dsp:txBody>
      <dsp:txXfrm>
        <a:off x="1429899" y="4644974"/>
        <a:ext cx="3455303" cy="1238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81835-B4A8-484D-8799-A009DFC3B9C0}">
      <dsp:nvSpPr>
        <dsp:cNvPr id="0" name=""/>
        <dsp:cNvSpPr/>
      </dsp:nvSpPr>
      <dsp:spPr>
        <a:xfrm>
          <a:off x="0" y="775304"/>
          <a:ext cx="2134552" cy="135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DC6BF-3660-42A1-A3B0-B656CC30F9B3}">
      <dsp:nvSpPr>
        <dsp:cNvPr id="0" name=""/>
        <dsp:cNvSpPr/>
      </dsp:nvSpPr>
      <dsp:spPr>
        <a:xfrm>
          <a:off x="237172" y="1000618"/>
          <a:ext cx="2134552" cy="135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Search and Seizure</a:t>
          </a:r>
        </a:p>
      </dsp:txBody>
      <dsp:txXfrm>
        <a:off x="276871" y="1040317"/>
        <a:ext cx="2055154" cy="1276042"/>
      </dsp:txXfrm>
    </dsp:sp>
    <dsp:sp modelId="{6C1F2D2B-F7C0-4692-A549-9AA1536BC9BD}">
      <dsp:nvSpPr>
        <dsp:cNvPr id="0" name=""/>
        <dsp:cNvSpPr/>
      </dsp:nvSpPr>
      <dsp:spPr>
        <a:xfrm>
          <a:off x="2608897" y="775304"/>
          <a:ext cx="2134552" cy="135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345F3-C55A-4F05-AE39-B9108D2420B3}">
      <dsp:nvSpPr>
        <dsp:cNvPr id="0" name=""/>
        <dsp:cNvSpPr/>
      </dsp:nvSpPr>
      <dsp:spPr>
        <a:xfrm>
          <a:off x="2846070" y="1000618"/>
          <a:ext cx="2134552" cy="135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Chain of Custody</a:t>
          </a:r>
        </a:p>
      </dsp:txBody>
      <dsp:txXfrm>
        <a:off x="2885769" y="1040317"/>
        <a:ext cx="2055154" cy="1276042"/>
      </dsp:txXfrm>
    </dsp:sp>
    <dsp:sp modelId="{85FB908B-5D10-4DE7-92D1-909A3C5CC480}">
      <dsp:nvSpPr>
        <dsp:cNvPr id="0" name=""/>
        <dsp:cNvSpPr/>
      </dsp:nvSpPr>
      <dsp:spPr>
        <a:xfrm>
          <a:off x="5217795" y="775304"/>
          <a:ext cx="2134552" cy="135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485F8-B9F0-4792-B5B5-DB8C04BE4E62}">
      <dsp:nvSpPr>
        <dsp:cNvPr id="0" name=""/>
        <dsp:cNvSpPr/>
      </dsp:nvSpPr>
      <dsp:spPr>
        <a:xfrm>
          <a:off x="5454967" y="1000618"/>
          <a:ext cx="2134552" cy="135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Interviewing</a:t>
          </a:r>
        </a:p>
      </dsp:txBody>
      <dsp:txXfrm>
        <a:off x="5494666" y="1040317"/>
        <a:ext cx="2055154" cy="1276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CC15DDB-6700-408E-8BC5-F1E34D95E5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Private Protective Services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A297D17-359F-484C-BB92-16F7C1AAD9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238" y="0"/>
            <a:ext cx="30083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EB04490-87BC-450B-A72D-A75270EB9DE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8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4FF3F478-00D7-46FF-A2A7-6DEB8B8D2E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238" y="8770938"/>
            <a:ext cx="3008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/>
            </a:lvl1pPr>
          </a:lstStyle>
          <a:p>
            <a:pPr>
              <a:defRPr/>
            </a:pPr>
            <a:fld id="{4537274E-C383-40CF-8D09-DCE942EF5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9E4068B-7B59-4078-B403-069E4682FE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Private Protective Services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FEE013B-C968-4049-B529-F59DDA18A2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58ED6868-9FFD-487E-B407-DD339D36A5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9BAE99F1-878B-4888-B543-A0B96441EF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A2FE572-9FCA-4920-9717-C8EBDC5078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651B8AB7-262E-4456-88DF-541382FDB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026975-4344-4E6D-BED6-CFD55E6B3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6E403A6-BB0C-4E50-A665-2CA6D9D30C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Private Protective Services</a:t>
            </a: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926ACAEE-1DD2-4D6F-A578-7CDFB88392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52228" name="Rectangle 7">
            <a:extLst>
              <a:ext uri="{FF2B5EF4-FFF2-40B4-BE49-F238E27FC236}">
                <a16:creationId xmlns:a16="http://schemas.microsoft.com/office/drawing/2014/main" id="{0520BE09-9EF3-49AE-950B-2589AA58F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3EC2A0-6CF0-41DB-B202-7FA18166029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2229" name="Rectangle 1026">
            <a:extLst>
              <a:ext uri="{FF2B5EF4-FFF2-40B4-BE49-F238E27FC236}">
                <a16:creationId xmlns:a16="http://schemas.microsoft.com/office/drawing/2014/main" id="{4FFFA7C8-C2B8-4535-BED1-B418F6F65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1027">
            <a:extLst>
              <a:ext uri="{FF2B5EF4-FFF2-40B4-BE49-F238E27FC236}">
                <a16:creationId xmlns:a16="http://schemas.microsoft.com/office/drawing/2014/main" id="{DDEEF65B-F437-493E-AD2C-146B6225A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093DA6CF-DBDA-4090-8510-0F161CCF4B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A426B48B-EE82-42E3-BC60-D97CBD79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4" name="Header Placeholder 3">
            <a:extLst>
              <a:ext uri="{FF2B5EF4-FFF2-40B4-BE49-F238E27FC236}">
                <a16:creationId xmlns:a16="http://schemas.microsoft.com/office/drawing/2014/main" id="{313A2185-1002-4F13-968A-34B2125A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Private Protective Services</a:t>
            </a:r>
          </a:p>
        </p:txBody>
      </p:sp>
      <p:sp>
        <p:nvSpPr>
          <p:cNvPr id="56325" name="Footer Placeholder 4">
            <a:extLst>
              <a:ext uri="{FF2B5EF4-FFF2-40B4-BE49-F238E27FC236}">
                <a16:creationId xmlns:a16="http://schemas.microsoft.com/office/drawing/2014/main" id="{C7C05F91-647A-45D3-9D97-EFB7871924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56326" name="Slide Number Placeholder 5">
            <a:extLst>
              <a:ext uri="{FF2B5EF4-FFF2-40B4-BE49-F238E27FC236}">
                <a16:creationId xmlns:a16="http://schemas.microsoft.com/office/drawing/2014/main" id="{1B9FFA00-DCA2-430E-AACF-0EA16F32C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0C3097-BF3F-4FD8-9699-FEF93026740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D6B768F0-AAD7-4BEC-92CD-FDA3BEED83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2C1455B8-EA84-4428-864E-EA8E2DFD6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Header Placeholder 3">
            <a:extLst>
              <a:ext uri="{FF2B5EF4-FFF2-40B4-BE49-F238E27FC236}">
                <a16:creationId xmlns:a16="http://schemas.microsoft.com/office/drawing/2014/main" id="{AAD55F63-A371-4C85-8276-D11C247EF3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Private Protective Services</a:t>
            </a:r>
          </a:p>
        </p:txBody>
      </p:sp>
      <p:sp>
        <p:nvSpPr>
          <p:cNvPr id="58373" name="Footer Placeholder 4">
            <a:extLst>
              <a:ext uri="{FF2B5EF4-FFF2-40B4-BE49-F238E27FC236}">
                <a16:creationId xmlns:a16="http://schemas.microsoft.com/office/drawing/2014/main" id="{9ACF8877-D800-4E6D-AFB3-58EC89F925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58374" name="Slide Number Placeholder 5">
            <a:extLst>
              <a:ext uri="{FF2B5EF4-FFF2-40B4-BE49-F238E27FC236}">
                <a16:creationId xmlns:a16="http://schemas.microsoft.com/office/drawing/2014/main" id="{7F1FBBA8-2767-4E3E-9554-6723D712E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4D728F-F0AE-4DB6-B4EE-F81C0067F5E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9899C2A0-6586-4597-B4F0-7297C4DB1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DCE9995C-CE31-444C-8D5E-B81E27504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20" name="Header Placeholder 3">
            <a:extLst>
              <a:ext uri="{FF2B5EF4-FFF2-40B4-BE49-F238E27FC236}">
                <a16:creationId xmlns:a16="http://schemas.microsoft.com/office/drawing/2014/main" id="{FC9DE83A-1ADF-450E-9113-F740B104C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Private Protective Services</a:t>
            </a:r>
          </a:p>
        </p:txBody>
      </p:sp>
      <p:sp>
        <p:nvSpPr>
          <p:cNvPr id="60421" name="Footer Placeholder 4">
            <a:extLst>
              <a:ext uri="{FF2B5EF4-FFF2-40B4-BE49-F238E27FC236}">
                <a16:creationId xmlns:a16="http://schemas.microsoft.com/office/drawing/2014/main" id="{63DB5180-C061-47CB-BAD0-023D58CC16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60422" name="Slide Number Placeholder 5">
            <a:extLst>
              <a:ext uri="{FF2B5EF4-FFF2-40B4-BE49-F238E27FC236}">
                <a16:creationId xmlns:a16="http://schemas.microsoft.com/office/drawing/2014/main" id="{31CA3F02-5BB0-476B-B9E9-99255E1E3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5EA5BB-02D4-474E-9CC8-BE4A2648CBB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5198EF5F-B12C-4B01-BB0F-6058AD662F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41AC0BFB-923A-4760-9CEA-0FDDC526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8" name="Header Placeholder 3">
            <a:extLst>
              <a:ext uri="{FF2B5EF4-FFF2-40B4-BE49-F238E27FC236}">
                <a16:creationId xmlns:a16="http://schemas.microsoft.com/office/drawing/2014/main" id="{DE306CBE-F7B0-4010-925D-9E732B86C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Private Protective Services</a:t>
            </a:r>
          </a:p>
        </p:txBody>
      </p:sp>
      <p:sp>
        <p:nvSpPr>
          <p:cNvPr id="62469" name="Footer Placeholder 4">
            <a:extLst>
              <a:ext uri="{FF2B5EF4-FFF2-40B4-BE49-F238E27FC236}">
                <a16:creationId xmlns:a16="http://schemas.microsoft.com/office/drawing/2014/main" id="{FC32F284-18D6-4825-8FA4-6F5D6E183E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62470" name="Slide Number Placeholder 5">
            <a:extLst>
              <a:ext uri="{FF2B5EF4-FFF2-40B4-BE49-F238E27FC236}">
                <a16:creationId xmlns:a16="http://schemas.microsoft.com/office/drawing/2014/main" id="{6132EFEC-07DB-4BD8-8B48-6925CDE3C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29E743-3C06-4610-BA8A-9EAA780A58A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8B0D5DCD-1C20-4879-8858-6E010E89F3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54C9446C-5615-403C-9CFA-8763A48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4516" name="Header Placeholder 3">
            <a:extLst>
              <a:ext uri="{FF2B5EF4-FFF2-40B4-BE49-F238E27FC236}">
                <a16:creationId xmlns:a16="http://schemas.microsoft.com/office/drawing/2014/main" id="{1B383EB1-E8F3-42B8-ABEC-00BAFDB950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Private Protective Services</a:t>
            </a:r>
          </a:p>
        </p:txBody>
      </p:sp>
      <p:sp>
        <p:nvSpPr>
          <p:cNvPr id="64517" name="Footer Placeholder 4">
            <a:extLst>
              <a:ext uri="{FF2B5EF4-FFF2-40B4-BE49-F238E27FC236}">
                <a16:creationId xmlns:a16="http://schemas.microsoft.com/office/drawing/2014/main" id="{9E0C9AFA-45A6-48D2-AA65-C20C1712A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64518" name="Slide Number Placeholder 5">
            <a:extLst>
              <a:ext uri="{FF2B5EF4-FFF2-40B4-BE49-F238E27FC236}">
                <a16:creationId xmlns:a16="http://schemas.microsoft.com/office/drawing/2014/main" id="{56F026BE-84F7-49C0-BEC4-9D9CF878C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11AEC2-113C-40FC-B460-290F5E12F18F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C41EC18-FEE1-44A0-8B97-4B69A00166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CA9306AF-8948-4D32-908C-DAA0B15E6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Header Placeholder 3">
            <a:extLst>
              <a:ext uri="{FF2B5EF4-FFF2-40B4-BE49-F238E27FC236}">
                <a16:creationId xmlns:a16="http://schemas.microsoft.com/office/drawing/2014/main" id="{7825B84F-4FEB-46BB-BBE9-1F777794C1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Private Protective Services</a:t>
            </a:r>
          </a:p>
        </p:txBody>
      </p:sp>
      <p:sp>
        <p:nvSpPr>
          <p:cNvPr id="66565" name="Footer Placeholder 4">
            <a:extLst>
              <a:ext uri="{FF2B5EF4-FFF2-40B4-BE49-F238E27FC236}">
                <a16:creationId xmlns:a16="http://schemas.microsoft.com/office/drawing/2014/main" id="{CF2B5E3A-F024-409C-B0D4-4814FE9E5D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Basic Security Officer Training - Controlled Substances</a:t>
            </a:r>
          </a:p>
        </p:txBody>
      </p:sp>
      <p:sp>
        <p:nvSpPr>
          <p:cNvPr id="66566" name="Slide Number Placeholder 5">
            <a:extLst>
              <a:ext uri="{FF2B5EF4-FFF2-40B4-BE49-F238E27FC236}">
                <a16:creationId xmlns:a16="http://schemas.microsoft.com/office/drawing/2014/main" id="{DA175481-3C6D-4004-B82F-E3A6ADB9B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5995A3-F41B-44A8-B2BF-E32AEF2396B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C50B-4775-444F-AF50-3859F4140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41732-4C5E-4125-A6A1-4A0EC7A69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F6AF3-362D-4FBD-8A42-5BEBA65B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4A63D-1014-4531-867D-C77DA25C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2901-C142-46D7-A284-5624A694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B3CFE-8807-4088-BEC6-46D2E94B6E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76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C39C-7014-42BF-BFAC-D7046C3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29CA7-F95E-4E10-A40C-EB0BE625E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F4C62-1478-4621-8A5B-594AB41D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BF4A-099D-404A-85C8-E58FC835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792AD-E967-476A-AEA9-E99E26D9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2AD86-35A5-4C69-BD89-B21748B79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61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7750D-5525-4237-BF76-358EA6F15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711E4-DE87-40EE-9DBE-E25B56127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9FAB-A2E8-4BA6-BF9E-570E0816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C1464-5003-441B-BBA5-6F802FD9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4AF4B-F8F2-49FD-9E83-78210EA1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5C676-8EC2-421D-9087-23885122E2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57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B3CFE-8807-4088-BEC6-46D2E94B6E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59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C5556-0638-405C-B5BD-5ABBCA1234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5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CC1AE-47AB-4F49-93CF-CC38D34BE9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0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3CC9-5D7D-4CFA-97D0-CF89CADDE8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27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11E9-B572-4A36-9904-C8680BC684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4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BC7C-36D9-41B4-A8A5-BCDE2B4B2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0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462C0-58DD-475B-B235-EE01A4423F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96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3420-420E-4C63-AE75-BD8AF6BFAD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74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20B5-E349-4140-8430-763BC0CE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4ABC-CD3C-4E62-A434-5A6202213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6C534-49DD-4626-8AC0-6EDE12AD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00CC-FB45-425F-BB5B-7C4C4BCB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DCD-A358-47AE-BF9F-AAEF0450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C5556-0638-405C-B5BD-5ABBCA1234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591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852A-AD31-477A-A398-5436A4CA4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36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043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802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90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627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4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75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2AD86-35A5-4C69-BD89-B21748B79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84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5C676-8EC2-421D-9087-23885122E2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13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B3CFE-8807-4088-BEC6-46D2E94B6E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41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1D31-F914-475B-AA3B-8A14AB1D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4F76C-6D75-4F6D-A618-071DD5D43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B7524-E72E-45E0-BB8F-FF75FA55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6F74-71BD-427E-96F2-22754794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58FD2-3202-4819-9C3F-5F0EFEBE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CC1AE-47AB-4F49-93CF-CC38D34BE9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135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C5556-0638-405C-B5BD-5ABBCA1234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39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CC1AE-47AB-4F49-93CF-CC38D34BE9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74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3CC9-5D7D-4CFA-97D0-CF89CADDE8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56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11E9-B572-4A36-9904-C8680BC684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31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BC7C-36D9-41B4-A8A5-BCDE2B4B2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931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462C0-58DD-475B-B235-EE01A4423F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70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3420-420E-4C63-AE75-BD8AF6BFAD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568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852A-AD31-477A-A398-5436A4CA4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763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527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C882-CC1C-4DA4-8185-4565EFBB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0C6D-5B39-4F81-B9FD-997520634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12922-18AC-455E-AB7F-204419C94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763D0-F265-4BB5-8B67-184E4B66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5C172-1468-47D4-8BC7-70369093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CD9F2-04C3-49EC-A2C8-EE644DA4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3CC9-5D7D-4CFA-97D0-CF89CADDE8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17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470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691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12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65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2AD86-35A5-4C69-BD89-B21748B79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517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5C676-8EC2-421D-9087-23885122E2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24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B3CFE-8807-4088-BEC6-46D2E94B6E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711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C5556-0638-405C-B5BD-5ABBCA1234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401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CC1AE-47AB-4F49-93CF-CC38D34BE9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419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3CC9-5D7D-4CFA-97D0-CF89CADDE8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4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A998-863B-4DD6-96BC-C602C9E7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7DB3-CCD3-42A4-A87C-3CE214389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BBBD5-805E-47D2-8A41-F17F49A95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77057-098D-4147-973E-B64A6FCC0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96B4B-4C24-41F9-A5BB-CFEDF836D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12360-A766-404D-BB9D-DA0BE2F7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41EE8-B78A-4F37-B578-A3C3EF09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4FFA2-C639-4E7C-8326-27ADA5FC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11E9-B572-4A36-9904-C8680BC684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3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11E9-B572-4A36-9904-C8680BC684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177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BC7C-36D9-41B4-A8A5-BCDE2B4B2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919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462C0-58DD-475B-B235-EE01A4423F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778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3420-420E-4C63-AE75-BD8AF6BFAD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142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852A-AD31-477A-A398-5436A4CA4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691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884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273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632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416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3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74BA-B686-4467-939B-B0AE87F5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48A83-3425-4B50-A5C9-202E7FB5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32DDE-CBF4-4CFF-ACDB-21297E3E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43DDF-F8F0-42F9-9919-8CAFF5F4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BC7C-36D9-41B4-A8A5-BCDE2B4B2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2029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33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2AD86-35A5-4C69-BD89-B21748B79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95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5C676-8EC2-421D-9087-23885122E2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86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B3CFE-8807-4088-BEC6-46D2E94B6E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22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C5556-0638-405C-B5BD-5ABBCA1234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143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CC1AE-47AB-4F49-93CF-CC38D34BE9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599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3CC9-5D7D-4CFA-97D0-CF89CADDE8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169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11E9-B572-4A36-9904-C8680BC684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78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BC7C-36D9-41B4-A8A5-BCDE2B4B2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98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462C0-58DD-475B-B235-EE01A4423F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76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76627-9026-41A0-9638-7B74B2B2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C35AE-9F84-4DFF-9A4B-A53A0490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2A7A2-75C7-4EF5-9BAD-B466B310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462C0-58DD-475B-B235-EE01A4423F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187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3420-420E-4C63-AE75-BD8AF6BFAD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082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852A-AD31-477A-A398-5436A4CA4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920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866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19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3313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687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73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888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2AD86-35A5-4C69-BD89-B21748B79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005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5C676-8EC2-421D-9087-23885122E2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AA0F-1B1A-4EBB-9B37-78788170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4DAD-B56B-4237-A7C2-044577B6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23340-11ED-4D7B-B9F6-5DD6A0CCF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C8FA-066D-4669-8BB5-0941AF9E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443FD-5A04-410D-BBA6-120F402E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6A73B-4D80-479D-B6B8-4198D179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3420-420E-4C63-AE75-BD8AF6BFAD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93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37D7-473E-4886-A7E5-D5637B0A8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105C6-8C48-445A-8DB1-F1055F45E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DCF5-CDE3-4B4F-99CD-F4EF4B91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E2EA-B086-4973-B5FA-E08A0041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4CC75-9B5D-4DA3-BE57-651C3EF1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24CD-F02E-43D3-9C0E-890E4806D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750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9916-8577-45FE-91DF-76735CC5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2354-02BE-408B-8BD9-208F7D065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3630-DD7A-460E-BFBF-941C1A16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75CB8-68C6-4F0D-99E7-62342F7A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FE1E7-7688-4DAD-90D9-ABF26AE6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38DA-1CBD-42B4-890D-A3E47D7066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192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1B5C-8401-4A74-A208-0D1FB0A7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424FC-3711-43E2-BF7C-1276C54DB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563A-E7FE-474F-A6DF-515FB2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1153A-A912-44CC-B487-3E5A256E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395D4-08C2-42DF-9A3C-62361A8F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4E7B2-F343-4880-8072-7693BAEEE7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83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981A-53C6-45BA-85F5-4E0C2053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8E5E2-0CEF-4774-82AD-DAD3F85BD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960D0-58F2-4ECA-BF91-8B7F338B1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4F996-6ABD-4A85-87D6-95462C3D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78A7A-3F9F-40E6-A54E-D352BE95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6A6EF-9458-4A33-9F9D-2F9C7062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423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F82E-7ADC-4C2C-AB49-3F6C3718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35A0-C25B-4180-B2EC-1564921EB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C2C7D-D542-4005-AF28-C989E586F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ADA79-61EA-4CC5-B4E5-23D5A27AC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6AC8E-4D27-4AD4-8DFB-A9C2F3D05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0A910-3015-4444-8614-618C4854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F6D08-C3B1-483E-993A-A196D11B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829D7-965F-486D-88B3-1E22479E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581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DBE4-4731-42E6-815B-E851E814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24BF2-6E5F-4AFC-B2A4-4C57ED48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ECC03-46AE-4D47-A898-CE669911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5C623-AD8C-41FB-8ADB-7462D04A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C94E-5862-4768-BC25-21E949381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6862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7F484-B62C-4C06-B316-F805AA0E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1E721-E9C1-4984-B5F7-8407A4B0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B0151-84D6-4311-8414-A2379487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0980B-70E8-4486-8629-9B6F21D491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65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8CDC-634C-45EC-A18A-CE140AC2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4F3BE-211C-4EDB-B67F-642DD5FF2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45725-7250-46C4-9CD3-EFAABD71B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7C706-E216-4A15-A35C-F685DA23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5E9E-7B57-4F66-B708-8140007A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0DC41-2A76-4EE6-BF6A-C0E4D119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C94B-4550-4049-92D9-E4D4AACE2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438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253E-C140-4CF4-B701-49B4EE54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FE425-E317-450F-A919-252E76687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A1907-DF61-48AC-B01A-B628AA79C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73ED7-EC81-476B-88F6-DD603A60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D414-0130-4BE2-AE5F-5863A86A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0A210-BA90-47AE-9ACA-AF896574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C7110-CF97-40E4-AF51-4018723A85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577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4E1F-703A-4070-9B7F-D38C87C9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81643-0280-4E45-B866-6B5B9887D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C50C5-5EF0-4595-8387-97EB8A28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2318-7A9A-488C-B743-F356FF6C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043-8BCD-4960-A5E0-0BB9BA8E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6A1AC-8770-4454-8098-60BACEE219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79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F793-A0EA-4D3D-BA15-554298E0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80542-5466-472F-B455-E01353578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F167F-67CB-40FA-8518-5327D7074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E29F9-B2B9-4AC4-96A9-538413AC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52B11-2575-452F-A270-06ACF0F2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E8319-A3F4-4D67-B763-E23E039B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4852A-AD31-477A-A398-5436A4CA4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9927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A7590-49FD-451E-9D65-28CF830F9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010A6-ADC7-4971-8AEC-D8AF243B3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9BC91-5FEC-48FF-9AB2-376FCED2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D9C9-51BC-4F52-AA44-DC65D59F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1FA0D-7DB4-4A01-B1D4-A2831AF9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21E85-496A-456D-A329-5A07667F9C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98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B544F-2BB1-44AB-A69A-663AA383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B3456-66EC-4846-AFA0-E7B20F6BB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D1FF0-6366-4070-AC56-F95AB1F06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A6D47-142C-4CAC-A0F7-4B1B129F6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9C3DF-F355-4D20-B2A0-C77D1BB96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0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615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02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72" r:id="rId13"/>
    <p:sldLayoutId id="2147484373" r:id="rId14"/>
    <p:sldLayoutId id="2147484374" r:id="rId15"/>
    <p:sldLayoutId id="2147484375" r:id="rId16"/>
    <p:sldLayoutId id="214748437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159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34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  <p:sldLayoutId id="2147484408" r:id="rId13"/>
    <p:sldLayoutId id="2147484409" r:id="rId14"/>
    <p:sldLayoutId id="2147484410" r:id="rId15"/>
    <p:sldLayoutId id="2147484411" r:id="rId16"/>
    <p:sldLayoutId id="214748441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F6A08-548C-4CF3-88AE-38AEC724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55D51-3852-481D-89A5-205F2F34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D4E8-F80D-4565-B59F-ECBD52828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84E32-F48A-49E8-89DE-142E2686A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DC36-3F18-4563-95CB-3C71A479A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C90B20-6F16-4543-AF44-835743D6A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59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sjohnson\My Documents\My Pictures\ppsbbackground.gif">
            <a:extLst>
              <a:ext uri="{FF2B5EF4-FFF2-40B4-BE49-F238E27FC236}">
                <a16:creationId xmlns:a16="http://schemas.microsoft.com/office/drawing/2014/main" id="{56CA6BFF-89CA-4BC8-ABF8-FB106848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C:\Documents and Settings\sjohnson\My Documents\My Pictures\pps.bmp">
            <a:extLst>
              <a:ext uri="{FF2B5EF4-FFF2-40B4-BE49-F238E27FC236}">
                <a16:creationId xmlns:a16="http://schemas.microsoft.com/office/drawing/2014/main" id="{0CD5BEEB-D851-4ACA-A92F-B7BEC57A0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-252413"/>
            <a:ext cx="6019800" cy="57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5">
            <a:extLst>
              <a:ext uri="{FF2B5EF4-FFF2-40B4-BE49-F238E27FC236}">
                <a16:creationId xmlns:a16="http://schemas.microsoft.com/office/drawing/2014/main" id="{9CFEA565-777A-4D65-83E5-98BA7991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868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Basic Security Guard Training</a:t>
            </a:r>
          </a:p>
        </p:txBody>
      </p:sp>
      <p:sp>
        <p:nvSpPr>
          <p:cNvPr id="51205" name="Text Box 6">
            <a:extLst>
              <a:ext uri="{FF2B5EF4-FFF2-40B4-BE49-F238E27FC236}">
                <a16:creationId xmlns:a16="http://schemas.microsoft.com/office/drawing/2014/main" id="{D27CF6FA-19A0-4201-B82A-68E7DC221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768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Controlled Substances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FBCFC4-46C8-4193-BC2A-98FF00EB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Narcotics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725D8B-81C7-42B5-9520-3D05FA20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/>
              <a:t>Pin-point pupils</a:t>
            </a:r>
          </a:p>
          <a:p>
            <a:endParaRPr lang="en-US" sz="2400" dirty="0"/>
          </a:p>
          <a:p>
            <a:r>
              <a:rPr lang="en-US" sz="2400" dirty="0"/>
              <a:t>Sleepiness</a:t>
            </a:r>
          </a:p>
          <a:p>
            <a:endParaRPr lang="en-US" sz="2400" dirty="0"/>
          </a:p>
          <a:p>
            <a:r>
              <a:rPr lang="en-US" sz="2400" dirty="0"/>
              <a:t>Decreased appetite</a:t>
            </a:r>
          </a:p>
          <a:p>
            <a:endParaRPr lang="en-US" sz="2400" dirty="0"/>
          </a:p>
          <a:p>
            <a:r>
              <a:rPr lang="en-US" sz="2400" dirty="0"/>
              <a:t>Flushed complexion</a:t>
            </a:r>
          </a:p>
          <a:p>
            <a:endParaRPr lang="en-US" sz="2400" dirty="0"/>
          </a:p>
          <a:p>
            <a:r>
              <a:rPr lang="en-US" sz="2400"/>
              <a:t>Needle marks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Examples-Heroin, Opium, Oxycodone (Percocet), etc.</a:t>
            </a:r>
          </a:p>
        </p:txBody>
      </p:sp>
    </p:spTree>
    <p:extLst>
      <p:ext uri="{BB962C8B-B14F-4D97-AF65-F5344CB8AC3E}">
        <p14:creationId xmlns:p14="http://schemas.microsoft.com/office/powerpoint/2010/main" val="121719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7607B-079A-48D3-9F5F-9CE5848B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Stimulants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9527-6A29-4012-A34A-1588DBAE4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400" dirty="0"/>
              <a:t>Dilated Pupils</a:t>
            </a:r>
          </a:p>
          <a:p>
            <a:endParaRPr lang="en-US" sz="2400" dirty="0"/>
          </a:p>
          <a:p>
            <a:r>
              <a:rPr lang="en-US" sz="2400" dirty="0"/>
              <a:t>Paranoia</a:t>
            </a:r>
          </a:p>
          <a:p>
            <a:endParaRPr lang="en-US" sz="2400" dirty="0"/>
          </a:p>
          <a:p>
            <a:r>
              <a:rPr lang="en-US" sz="2400" dirty="0"/>
              <a:t>Talkative</a:t>
            </a:r>
          </a:p>
          <a:p>
            <a:endParaRPr lang="en-US" sz="2400" dirty="0"/>
          </a:p>
          <a:p>
            <a:r>
              <a:rPr lang="en-US" sz="2400" dirty="0"/>
              <a:t>Quickened Breathing</a:t>
            </a:r>
          </a:p>
          <a:p>
            <a:endParaRPr lang="en-US" sz="2400" dirty="0"/>
          </a:p>
          <a:p>
            <a:r>
              <a:rPr lang="en-US" sz="2400" dirty="0"/>
              <a:t>Aggressiveness</a:t>
            </a:r>
          </a:p>
          <a:p>
            <a:endParaRPr lang="en-US" sz="2400" dirty="0"/>
          </a:p>
          <a:p>
            <a:r>
              <a:rPr lang="en-US" sz="2400" dirty="0"/>
              <a:t>Hyper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Examples-Cocaine, Methamphetamine, etc.</a:t>
            </a:r>
          </a:p>
        </p:txBody>
      </p:sp>
    </p:spTree>
    <p:extLst>
      <p:ext uri="{BB962C8B-B14F-4D97-AF65-F5344CB8AC3E}">
        <p14:creationId xmlns:p14="http://schemas.microsoft.com/office/powerpoint/2010/main" val="200474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77DB6-820A-41C6-8DE5-8DE38CC4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Depressants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9726-51F4-45E7-B529-D5850FCB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55000" lnSpcReduction="20000"/>
          </a:bodyPr>
          <a:lstStyle/>
          <a:p>
            <a:endParaRPr lang="en-US" sz="2600" dirty="0"/>
          </a:p>
          <a:p>
            <a:endParaRPr lang="en-US" sz="2600" dirty="0"/>
          </a:p>
          <a:p>
            <a:r>
              <a:rPr lang="en-US" sz="3600" dirty="0"/>
              <a:t>Slurred speech</a:t>
            </a:r>
          </a:p>
          <a:p>
            <a:endParaRPr lang="en-US" sz="3600" dirty="0"/>
          </a:p>
          <a:p>
            <a:r>
              <a:rPr lang="en-US" sz="3600" dirty="0"/>
              <a:t>Weak, rapid pulse</a:t>
            </a:r>
          </a:p>
          <a:p>
            <a:endParaRPr lang="en-US" sz="3600" dirty="0"/>
          </a:p>
          <a:p>
            <a:r>
              <a:rPr lang="en-US" sz="3600" dirty="0"/>
              <a:t>Cool, clammy skin</a:t>
            </a:r>
          </a:p>
          <a:p>
            <a:endParaRPr lang="en-US" sz="3600" dirty="0"/>
          </a:p>
          <a:p>
            <a:r>
              <a:rPr lang="en-US" sz="3600" dirty="0"/>
              <a:t>State of intoxication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Example-Most common is Alcohol</a:t>
            </a:r>
          </a:p>
        </p:txBody>
      </p:sp>
    </p:spTree>
    <p:extLst>
      <p:ext uri="{BB962C8B-B14F-4D97-AF65-F5344CB8AC3E}">
        <p14:creationId xmlns:p14="http://schemas.microsoft.com/office/powerpoint/2010/main" val="181081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2040E-2AAC-462A-A956-48B05EF4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Hallucinogens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B3E5-3708-4830-A6FC-FBEC6ADE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Hallucinations</a:t>
            </a:r>
          </a:p>
          <a:p>
            <a:endParaRPr lang="en-US" sz="2000" dirty="0"/>
          </a:p>
          <a:p>
            <a:r>
              <a:rPr lang="en-US" sz="2000" dirty="0"/>
              <a:t>Intensified mood</a:t>
            </a:r>
          </a:p>
          <a:p>
            <a:endParaRPr lang="en-US" sz="2000" dirty="0"/>
          </a:p>
          <a:p>
            <a:r>
              <a:rPr lang="en-US" sz="2000" dirty="0"/>
              <a:t>Dazed appearance</a:t>
            </a:r>
          </a:p>
          <a:p>
            <a:endParaRPr lang="en-US" sz="2000" dirty="0"/>
          </a:p>
          <a:p>
            <a:r>
              <a:rPr lang="en-US" sz="2000" dirty="0"/>
              <a:t>Disoriented</a:t>
            </a:r>
          </a:p>
          <a:p>
            <a:endParaRPr lang="en-US" sz="2000" dirty="0"/>
          </a:p>
          <a:p>
            <a:r>
              <a:rPr lang="en-US" sz="2000" dirty="0"/>
              <a:t>Body tremors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Examples-LSC, Ecstasy, Psilocybin Mushrooms, etc.</a:t>
            </a:r>
          </a:p>
        </p:txBody>
      </p:sp>
    </p:spTree>
    <p:extLst>
      <p:ext uri="{BB962C8B-B14F-4D97-AF65-F5344CB8AC3E}">
        <p14:creationId xmlns:p14="http://schemas.microsoft.com/office/powerpoint/2010/main" val="276450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319DA-5E17-4886-86D5-3F1BCDA6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Phencyclidine (PCP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0E2E1-0D61-40F5-B46C-16A557FE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1219201"/>
            <a:ext cx="4783327" cy="4674922"/>
          </a:xfrm>
        </p:spPr>
        <p:txBody>
          <a:bodyPr anchor="ctr">
            <a:normAutofit/>
          </a:bodyPr>
          <a:lstStyle/>
          <a:p>
            <a:r>
              <a:rPr lang="en-US" dirty="0"/>
              <a:t>Skin warm to the touch</a:t>
            </a:r>
          </a:p>
          <a:p>
            <a:endParaRPr lang="en-US" dirty="0"/>
          </a:p>
          <a:p>
            <a:r>
              <a:rPr lang="en-US" dirty="0"/>
              <a:t>Blank stare</a:t>
            </a:r>
          </a:p>
          <a:p>
            <a:endParaRPr lang="en-US" dirty="0"/>
          </a:p>
          <a:p>
            <a:r>
              <a:rPr lang="en-US" dirty="0"/>
              <a:t>Increased pain threshold</a:t>
            </a:r>
          </a:p>
          <a:p>
            <a:endParaRPr lang="en-US" dirty="0"/>
          </a:p>
          <a:p>
            <a:r>
              <a:rPr lang="en-US" dirty="0"/>
              <a:t>Violent or combative</a:t>
            </a:r>
          </a:p>
          <a:p>
            <a:endParaRPr lang="en-US" dirty="0"/>
          </a:p>
          <a:p>
            <a:r>
              <a:rPr lang="en-US" dirty="0"/>
              <a:t>Perspiring, skin warm to touch</a:t>
            </a:r>
          </a:p>
          <a:p>
            <a:endParaRPr lang="en-US" dirty="0"/>
          </a:p>
          <a:p>
            <a:r>
              <a:rPr lang="en-US" dirty="0"/>
              <a:t>Chemical smell on the breath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8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E467F-8CE1-44B0-92CC-2B072D60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Inhalants-  “Huffing”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4402-DB0B-4B61-B29E-86C96CA9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Slurred speech</a:t>
            </a:r>
          </a:p>
          <a:p>
            <a:endParaRPr lang="en-US" sz="2400" dirty="0"/>
          </a:p>
          <a:p>
            <a:r>
              <a:rPr lang="en-US" sz="2400" dirty="0"/>
              <a:t>Lack of muscle control</a:t>
            </a:r>
          </a:p>
          <a:p>
            <a:endParaRPr lang="en-US" sz="2400" dirty="0"/>
          </a:p>
          <a:p>
            <a:r>
              <a:rPr lang="en-US" sz="2400" dirty="0"/>
              <a:t>Flushed face</a:t>
            </a:r>
          </a:p>
          <a:p>
            <a:endParaRPr lang="en-US" sz="2400" dirty="0"/>
          </a:p>
          <a:p>
            <a:r>
              <a:rPr lang="en-US" sz="2400" dirty="0"/>
              <a:t>Nausea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Examples-Airplane Glue, Nitrous Oxide, Spray Paints etc.</a:t>
            </a:r>
          </a:p>
        </p:txBody>
      </p:sp>
    </p:spTree>
    <p:extLst>
      <p:ext uri="{BB962C8B-B14F-4D97-AF65-F5344CB8AC3E}">
        <p14:creationId xmlns:p14="http://schemas.microsoft.com/office/powerpoint/2010/main" val="226273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DCB9C-8E0B-453E-9967-7B57F458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Cannabis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5F97-6603-4AFF-B900-49989811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Bloodshot eyes</a:t>
            </a:r>
          </a:p>
          <a:p>
            <a:endParaRPr lang="en-US" sz="2400" dirty="0"/>
          </a:p>
          <a:p>
            <a:r>
              <a:rPr lang="en-US" sz="2400" dirty="0"/>
              <a:t>Increased appetite</a:t>
            </a:r>
          </a:p>
          <a:p>
            <a:endParaRPr lang="en-US" sz="2400" dirty="0"/>
          </a:p>
          <a:p>
            <a:r>
              <a:rPr lang="en-US" sz="2400" dirty="0"/>
              <a:t>Relaxed inhibitions</a:t>
            </a:r>
          </a:p>
          <a:p>
            <a:endParaRPr lang="en-US" sz="2400" dirty="0"/>
          </a:p>
          <a:p>
            <a:r>
              <a:rPr lang="en-US" sz="2400" dirty="0"/>
              <a:t>Body and eyelid tremors</a:t>
            </a:r>
          </a:p>
          <a:p>
            <a:endParaRPr lang="en-US" sz="2400" dirty="0"/>
          </a:p>
          <a:p>
            <a:r>
              <a:rPr lang="en-US" sz="2400" dirty="0"/>
              <a:t>Odor of Marijuana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Examples-Marijuana, Hash, K-2 Spice (Synthetic Cannabis) </a:t>
            </a:r>
          </a:p>
        </p:txBody>
      </p:sp>
    </p:spTree>
    <p:extLst>
      <p:ext uri="{BB962C8B-B14F-4D97-AF65-F5344CB8AC3E}">
        <p14:creationId xmlns:p14="http://schemas.microsoft.com/office/powerpoint/2010/main" val="122256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8FBFE-3D0D-4230-B6F1-56A6A764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600" b="1" dirty="0"/>
              <a:t>Common</a:t>
            </a:r>
            <a:br>
              <a:rPr lang="en-US" sz="3600" b="1" dirty="0"/>
            </a:br>
            <a:r>
              <a:rPr lang="en-US" sz="3600" b="1" dirty="0"/>
              <a:t>Alcohol Violations</a:t>
            </a:r>
          </a:p>
        </p:txBody>
      </p:sp>
      <p:graphicFrame>
        <p:nvGraphicFramePr>
          <p:cNvPr id="77831" name="TextBox 3">
            <a:extLst>
              <a:ext uri="{FF2B5EF4-FFF2-40B4-BE49-F238E27FC236}">
                <a16:creationId xmlns:a16="http://schemas.microsoft.com/office/drawing/2014/main" id="{ACB7A3CA-FDB5-47C4-A271-7F7556D1E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9203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E02D7-ACB7-4857-B6A1-196D70B4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Common Controlled Substance Violations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A71432-4EEC-43E9-A102-0CD9C12FE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55925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17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AE238-117C-4E76-AD4F-79A5C6B6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Prescription Drug Abuse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9AD62A-10C4-4F81-B403-3EB1DCEC9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92284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09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F9CB-0524-4149-9F22-708A2A0B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2615-AF04-4E34-859C-F4DAD4AF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Identify who regulates the classifications of controlled substances.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Given a list of commonly encountered controlled substances, identify the correct pharmacological classification.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Given a list of symptoms, identify the likely drug of abuse.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404D6C71-8274-434B-9B3F-AF703BA3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8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24000-DC06-4476-ADB3-C1D797F2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Safety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E03926-9618-4CD6-921D-7F5EECC0E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70033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32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38E4E-9A73-49B9-98B2-FEDA38E3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Fentanyl and Carfentanil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13AA78-7E50-4131-92DC-32B10D85BA30}"/>
              </a:ext>
            </a:extLst>
          </p:cNvPr>
          <p:cNvSpPr/>
          <p:nvPr/>
        </p:nvSpPr>
        <p:spPr>
          <a:xfrm>
            <a:off x="3757612" y="762914"/>
            <a:ext cx="4869656" cy="1594710"/>
          </a:xfrm>
          <a:custGeom>
            <a:avLst/>
            <a:gdLst>
              <a:gd name="connsiteX0" fmla="*/ 0 w 4869656"/>
              <a:gd name="connsiteY0" fmla="*/ 265790 h 1594710"/>
              <a:gd name="connsiteX1" fmla="*/ 265790 w 4869656"/>
              <a:gd name="connsiteY1" fmla="*/ 0 h 1594710"/>
              <a:gd name="connsiteX2" fmla="*/ 4603866 w 4869656"/>
              <a:gd name="connsiteY2" fmla="*/ 0 h 1594710"/>
              <a:gd name="connsiteX3" fmla="*/ 4869656 w 4869656"/>
              <a:gd name="connsiteY3" fmla="*/ 265790 h 1594710"/>
              <a:gd name="connsiteX4" fmla="*/ 4869656 w 4869656"/>
              <a:gd name="connsiteY4" fmla="*/ 1328920 h 1594710"/>
              <a:gd name="connsiteX5" fmla="*/ 4603866 w 4869656"/>
              <a:gd name="connsiteY5" fmla="*/ 1594710 h 1594710"/>
              <a:gd name="connsiteX6" fmla="*/ 265790 w 4869656"/>
              <a:gd name="connsiteY6" fmla="*/ 1594710 h 1594710"/>
              <a:gd name="connsiteX7" fmla="*/ 0 w 4869656"/>
              <a:gd name="connsiteY7" fmla="*/ 1328920 h 1594710"/>
              <a:gd name="connsiteX8" fmla="*/ 0 w 4869656"/>
              <a:gd name="connsiteY8" fmla="*/ 265790 h 15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1594710">
                <a:moveTo>
                  <a:pt x="0" y="265790"/>
                </a:moveTo>
                <a:cubicBezTo>
                  <a:pt x="0" y="118998"/>
                  <a:pt x="118998" y="0"/>
                  <a:pt x="265790" y="0"/>
                </a:cubicBezTo>
                <a:lnTo>
                  <a:pt x="4603866" y="0"/>
                </a:lnTo>
                <a:cubicBezTo>
                  <a:pt x="4750658" y="0"/>
                  <a:pt x="4869656" y="118998"/>
                  <a:pt x="4869656" y="265790"/>
                </a:cubicBezTo>
                <a:lnTo>
                  <a:pt x="4869656" y="1328920"/>
                </a:lnTo>
                <a:cubicBezTo>
                  <a:pt x="4869656" y="1475712"/>
                  <a:pt x="4750658" y="1594710"/>
                  <a:pt x="4603866" y="1594710"/>
                </a:cubicBezTo>
                <a:lnTo>
                  <a:pt x="265790" y="1594710"/>
                </a:lnTo>
                <a:cubicBezTo>
                  <a:pt x="118998" y="1594710"/>
                  <a:pt x="0" y="1475712"/>
                  <a:pt x="0" y="1328920"/>
                </a:cubicBezTo>
                <a:lnTo>
                  <a:pt x="0" y="2657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337" tIns="188337" rIns="188337" bIns="188337" numCol="1" spcCol="1270" anchor="ctr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Fentanyl and </a:t>
            </a:r>
            <a:r>
              <a:rPr lang="en-US" sz="2900" kern="1200" dirty="0" err="1"/>
              <a:t>Carfentanil</a:t>
            </a:r>
            <a:r>
              <a:rPr lang="en-US" sz="2900" kern="1200" dirty="0"/>
              <a:t> are synthetically made </a:t>
            </a:r>
            <a:r>
              <a:rPr lang="en-US" sz="2900" kern="1200" dirty="0" err="1"/>
              <a:t>Opiod</a:t>
            </a:r>
            <a:r>
              <a:rPr lang="en-US" sz="2900" kern="1200" dirty="0"/>
              <a:t> pain killers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D737D9-A05A-448C-939F-E4B1C34D1C5D}"/>
              </a:ext>
            </a:extLst>
          </p:cNvPr>
          <p:cNvSpPr/>
          <p:nvPr/>
        </p:nvSpPr>
        <p:spPr>
          <a:xfrm>
            <a:off x="3757612" y="2441144"/>
            <a:ext cx="4869656" cy="1594710"/>
          </a:xfrm>
          <a:custGeom>
            <a:avLst/>
            <a:gdLst>
              <a:gd name="connsiteX0" fmla="*/ 0 w 4869656"/>
              <a:gd name="connsiteY0" fmla="*/ 265790 h 1594710"/>
              <a:gd name="connsiteX1" fmla="*/ 265790 w 4869656"/>
              <a:gd name="connsiteY1" fmla="*/ 0 h 1594710"/>
              <a:gd name="connsiteX2" fmla="*/ 4603866 w 4869656"/>
              <a:gd name="connsiteY2" fmla="*/ 0 h 1594710"/>
              <a:gd name="connsiteX3" fmla="*/ 4869656 w 4869656"/>
              <a:gd name="connsiteY3" fmla="*/ 265790 h 1594710"/>
              <a:gd name="connsiteX4" fmla="*/ 4869656 w 4869656"/>
              <a:gd name="connsiteY4" fmla="*/ 1328920 h 1594710"/>
              <a:gd name="connsiteX5" fmla="*/ 4603866 w 4869656"/>
              <a:gd name="connsiteY5" fmla="*/ 1594710 h 1594710"/>
              <a:gd name="connsiteX6" fmla="*/ 265790 w 4869656"/>
              <a:gd name="connsiteY6" fmla="*/ 1594710 h 1594710"/>
              <a:gd name="connsiteX7" fmla="*/ 0 w 4869656"/>
              <a:gd name="connsiteY7" fmla="*/ 1328920 h 1594710"/>
              <a:gd name="connsiteX8" fmla="*/ 0 w 4869656"/>
              <a:gd name="connsiteY8" fmla="*/ 265790 h 15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1594710">
                <a:moveTo>
                  <a:pt x="0" y="265790"/>
                </a:moveTo>
                <a:cubicBezTo>
                  <a:pt x="0" y="118998"/>
                  <a:pt x="118998" y="0"/>
                  <a:pt x="265790" y="0"/>
                </a:cubicBezTo>
                <a:lnTo>
                  <a:pt x="4603866" y="0"/>
                </a:lnTo>
                <a:cubicBezTo>
                  <a:pt x="4750658" y="0"/>
                  <a:pt x="4869656" y="118998"/>
                  <a:pt x="4869656" y="265790"/>
                </a:cubicBezTo>
                <a:lnTo>
                  <a:pt x="4869656" y="1328920"/>
                </a:lnTo>
                <a:cubicBezTo>
                  <a:pt x="4869656" y="1475712"/>
                  <a:pt x="4750658" y="1594710"/>
                  <a:pt x="4603866" y="1594710"/>
                </a:cubicBezTo>
                <a:lnTo>
                  <a:pt x="265790" y="1594710"/>
                </a:lnTo>
                <a:cubicBezTo>
                  <a:pt x="118998" y="1594710"/>
                  <a:pt x="0" y="1475712"/>
                  <a:pt x="0" y="1328920"/>
                </a:cubicBezTo>
                <a:lnTo>
                  <a:pt x="0" y="2657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337" tIns="188337" rIns="188337" bIns="188337" numCol="1" spcCol="1270" anchor="ctr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Fentanyl is 50-100 times stronger than Morphine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58A333-FFBD-4ADE-AD89-40F2E2F017CE}"/>
              </a:ext>
            </a:extLst>
          </p:cNvPr>
          <p:cNvSpPr/>
          <p:nvPr/>
        </p:nvSpPr>
        <p:spPr>
          <a:xfrm>
            <a:off x="3757612" y="4119375"/>
            <a:ext cx="4869656" cy="1594710"/>
          </a:xfrm>
          <a:custGeom>
            <a:avLst/>
            <a:gdLst>
              <a:gd name="connsiteX0" fmla="*/ 0 w 4869656"/>
              <a:gd name="connsiteY0" fmla="*/ 265790 h 1594710"/>
              <a:gd name="connsiteX1" fmla="*/ 265790 w 4869656"/>
              <a:gd name="connsiteY1" fmla="*/ 0 h 1594710"/>
              <a:gd name="connsiteX2" fmla="*/ 4603866 w 4869656"/>
              <a:gd name="connsiteY2" fmla="*/ 0 h 1594710"/>
              <a:gd name="connsiteX3" fmla="*/ 4869656 w 4869656"/>
              <a:gd name="connsiteY3" fmla="*/ 265790 h 1594710"/>
              <a:gd name="connsiteX4" fmla="*/ 4869656 w 4869656"/>
              <a:gd name="connsiteY4" fmla="*/ 1328920 h 1594710"/>
              <a:gd name="connsiteX5" fmla="*/ 4603866 w 4869656"/>
              <a:gd name="connsiteY5" fmla="*/ 1594710 h 1594710"/>
              <a:gd name="connsiteX6" fmla="*/ 265790 w 4869656"/>
              <a:gd name="connsiteY6" fmla="*/ 1594710 h 1594710"/>
              <a:gd name="connsiteX7" fmla="*/ 0 w 4869656"/>
              <a:gd name="connsiteY7" fmla="*/ 1328920 h 1594710"/>
              <a:gd name="connsiteX8" fmla="*/ 0 w 4869656"/>
              <a:gd name="connsiteY8" fmla="*/ 265790 h 15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1594710">
                <a:moveTo>
                  <a:pt x="0" y="265790"/>
                </a:moveTo>
                <a:cubicBezTo>
                  <a:pt x="0" y="118998"/>
                  <a:pt x="118998" y="0"/>
                  <a:pt x="265790" y="0"/>
                </a:cubicBezTo>
                <a:lnTo>
                  <a:pt x="4603866" y="0"/>
                </a:lnTo>
                <a:cubicBezTo>
                  <a:pt x="4750658" y="0"/>
                  <a:pt x="4869656" y="118998"/>
                  <a:pt x="4869656" y="265790"/>
                </a:cubicBezTo>
                <a:lnTo>
                  <a:pt x="4869656" y="1328920"/>
                </a:lnTo>
                <a:cubicBezTo>
                  <a:pt x="4869656" y="1475712"/>
                  <a:pt x="4750658" y="1594710"/>
                  <a:pt x="4603866" y="1594710"/>
                </a:cubicBezTo>
                <a:lnTo>
                  <a:pt x="265790" y="1594710"/>
                </a:lnTo>
                <a:cubicBezTo>
                  <a:pt x="118998" y="1594710"/>
                  <a:pt x="0" y="1475712"/>
                  <a:pt x="0" y="1328920"/>
                </a:cubicBezTo>
                <a:lnTo>
                  <a:pt x="0" y="2657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337" tIns="188337" rIns="188337" bIns="188337" numCol="1" spcCol="1270" anchor="ctr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 err="1"/>
              <a:t>Carfentanil</a:t>
            </a:r>
            <a:r>
              <a:rPr lang="en-US" sz="2900" kern="1200" dirty="0"/>
              <a:t> is 100 times stronger than Fentanyl</a:t>
            </a:r>
          </a:p>
        </p:txBody>
      </p:sp>
    </p:spTree>
    <p:extLst>
      <p:ext uri="{BB962C8B-B14F-4D97-AF65-F5344CB8AC3E}">
        <p14:creationId xmlns:p14="http://schemas.microsoft.com/office/powerpoint/2010/main" val="37979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408FB-3D18-4300-B9B6-6A67418B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Legal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14D9CF-66FD-415C-B673-FA4C31A0D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849339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74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F9CB-0524-4149-9F22-708A2A0B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2615-AF04-4E34-859C-F4DAD4AF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Identify who regulates the classifications of controlled substances.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Given a list of commonly encountered controlled substances, identify the correct pharmacological classification.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Given a list of symptoms, identify the likely drug of abuse.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404D6C71-8274-434B-9B3F-AF703BA3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17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BD3A-7022-48AA-BCE3-3BCA3990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/>
              <a:t>Questions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7EBD3E-1B7F-4AB2-9488-52B83CCE1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42" r="1" b="1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859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5F1E251-C05A-40ED-A30E-C7137C16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632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808080"/>
                  </a:outerShdw>
                </a:effectLst>
              </a:rPr>
              <a:t>North Carolina Drug Schedules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b="1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C0DBB9AB-53A7-4F94-ADAE-A918ECAE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543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Schedule I:	 	High potential for abuse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No accepted medical use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Lack of safety for use under  				medical supervision.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Examples:	Heroin, LSD, MDMA(or ecstacy), Mephedrone and MDPV(research chemicals commonly referred to as bath salts)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6740844-82DC-4715-BBF0-066E4C8ED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632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808080"/>
                  </a:outerShdw>
                </a:effectLst>
              </a:rPr>
              <a:t>North Carolina Drug Schedules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b="1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1D8A5890-53FB-4276-83AC-362DE7BF1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5438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Schedule II:	High potential for abuse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Restricted medical use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Severe psychological or 					physiological dependence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Examples:	Cocaine, methamphetamine,                                           	PCP, Ritalin, Dilaudid, morphine sulfate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3ECBEF18-CA0E-460B-95C5-7FA03F256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632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808080"/>
                  </a:outerShdw>
                </a:effectLst>
              </a:rPr>
              <a:t>North Carolina Drug Schedules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b="1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AD9E9813-8484-4A6D-AAE3-E1264BFA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5438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Schedule III:	Potential for abuse less than 				Schedule II.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Current accepted medical 				value in U.S.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Moderate or low physiological 			dependence with high 					psychological dependence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Examples:	hydrocodone and anabolic 				steroids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877F23FE-8DA2-4023-AB6F-85FF8135A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632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808080"/>
                  </a:outerShdw>
                </a:effectLst>
              </a:rPr>
              <a:t>North Carolina Drug Schedules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b="1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B1187CA9-3B00-46AC-8952-33806266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5438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Schedule IV:	Low potential for abuse 				relative to Schedule III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Current accepted medical 				value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Limited physiological or				psychological dependence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Examples:	Valium, Phentermine, 					Alprazolam(Xanaz)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B578E294-6FAD-4058-A12B-6C3FAD6A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632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808080"/>
                  </a:outerShdw>
                </a:effectLst>
              </a:rPr>
              <a:t>North Carolina Drug Schedules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b="1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39F9B95B-1CD1-434B-AE8E-E950D7656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5438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Schedule V:		Low potential for abuse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Current accepted medical 				value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		Limited physiological or				psychological dependence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	Examples:	Cough syrup with codeine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D31CDDAB-257C-4B37-869F-A3374A0F2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632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808080"/>
                  </a:outerShdw>
                </a:effectLst>
              </a:rPr>
              <a:t>North Carolina Drug Schedules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b="1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6F7FB1EE-4E8C-4CD1-958A-C7401415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5438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Schedule VI:	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No current accepted medical 				use in the United States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			Relatively low potential for 					abuse in terms of risk to 					public health and potential to 				produce physiological or 					psychological dependence 					based on present medical 					knowledge.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Examples:	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Marijuana, Tetrahydrocannabinol, 				and synthetic cannabinoids (research 				chemicals commonly referred to as K-2 				Spice)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CC2B6-D215-4987-8B69-E38A9E4E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Controlled Substance Classification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B50680-C022-4C10-A012-2A962DFC0699}"/>
              </a:ext>
            </a:extLst>
          </p:cNvPr>
          <p:cNvSpPr/>
          <p:nvPr/>
        </p:nvSpPr>
        <p:spPr>
          <a:xfrm>
            <a:off x="3895725" y="543424"/>
            <a:ext cx="4885203" cy="743535"/>
          </a:xfrm>
          <a:custGeom>
            <a:avLst/>
            <a:gdLst>
              <a:gd name="connsiteX0" fmla="*/ 0 w 4885203"/>
              <a:gd name="connsiteY0" fmla="*/ 123925 h 743535"/>
              <a:gd name="connsiteX1" fmla="*/ 123925 w 4885203"/>
              <a:gd name="connsiteY1" fmla="*/ 0 h 743535"/>
              <a:gd name="connsiteX2" fmla="*/ 4761278 w 4885203"/>
              <a:gd name="connsiteY2" fmla="*/ 0 h 743535"/>
              <a:gd name="connsiteX3" fmla="*/ 4885203 w 4885203"/>
              <a:gd name="connsiteY3" fmla="*/ 123925 h 743535"/>
              <a:gd name="connsiteX4" fmla="*/ 4885203 w 4885203"/>
              <a:gd name="connsiteY4" fmla="*/ 619610 h 743535"/>
              <a:gd name="connsiteX5" fmla="*/ 4761278 w 4885203"/>
              <a:gd name="connsiteY5" fmla="*/ 743535 h 743535"/>
              <a:gd name="connsiteX6" fmla="*/ 123925 w 4885203"/>
              <a:gd name="connsiteY6" fmla="*/ 743535 h 743535"/>
              <a:gd name="connsiteX7" fmla="*/ 0 w 4885203"/>
              <a:gd name="connsiteY7" fmla="*/ 619610 h 743535"/>
              <a:gd name="connsiteX8" fmla="*/ 0 w 4885203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4761278" y="0"/>
                </a:lnTo>
                <a:cubicBezTo>
                  <a:pt x="4829720" y="0"/>
                  <a:pt x="4885203" y="55483"/>
                  <a:pt x="4885203" y="123925"/>
                </a:cubicBezTo>
                <a:lnTo>
                  <a:pt x="4885203" y="619610"/>
                </a:lnTo>
                <a:cubicBezTo>
                  <a:pt x="4885203" y="688052"/>
                  <a:pt x="4829720" y="743535"/>
                  <a:pt x="4761278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Narcotics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DE63CEE-5AD5-4C6F-B9AE-6BD8599057B1}"/>
              </a:ext>
            </a:extLst>
          </p:cNvPr>
          <p:cNvSpPr/>
          <p:nvPr/>
        </p:nvSpPr>
        <p:spPr>
          <a:xfrm>
            <a:off x="3895725" y="1376239"/>
            <a:ext cx="4885203" cy="743535"/>
          </a:xfrm>
          <a:custGeom>
            <a:avLst/>
            <a:gdLst>
              <a:gd name="connsiteX0" fmla="*/ 0 w 4885203"/>
              <a:gd name="connsiteY0" fmla="*/ 123925 h 743535"/>
              <a:gd name="connsiteX1" fmla="*/ 123925 w 4885203"/>
              <a:gd name="connsiteY1" fmla="*/ 0 h 743535"/>
              <a:gd name="connsiteX2" fmla="*/ 4761278 w 4885203"/>
              <a:gd name="connsiteY2" fmla="*/ 0 h 743535"/>
              <a:gd name="connsiteX3" fmla="*/ 4885203 w 4885203"/>
              <a:gd name="connsiteY3" fmla="*/ 123925 h 743535"/>
              <a:gd name="connsiteX4" fmla="*/ 4885203 w 4885203"/>
              <a:gd name="connsiteY4" fmla="*/ 619610 h 743535"/>
              <a:gd name="connsiteX5" fmla="*/ 4761278 w 4885203"/>
              <a:gd name="connsiteY5" fmla="*/ 743535 h 743535"/>
              <a:gd name="connsiteX6" fmla="*/ 123925 w 4885203"/>
              <a:gd name="connsiteY6" fmla="*/ 743535 h 743535"/>
              <a:gd name="connsiteX7" fmla="*/ 0 w 4885203"/>
              <a:gd name="connsiteY7" fmla="*/ 619610 h 743535"/>
              <a:gd name="connsiteX8" fmla="*/ 0 w 4885203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4761278" y="0"/>
                </a:lnTo>
                <a:cubicBezTo>
                  <a:pt x="4829720" y="0"/>
                  <a:pt x="4885203" y="55483"/>
                  <a:pt x="4885203" y="123925"/>
                </a:cubicBezTo>
                <a:lnTo>
                  <a:pt x="4885203" y="619610"/>
                </a:lnTo>
                <a:cubicBezTo>
                  <a:pt x="4885203" y="688052"/>
                  <a:pt x="4829720" y="743535"/>
                  <a:pt x="4761278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126424"/>
              <a:satOff val="-2903"/>
              <a:lumOff val="-1961"/>
              <a:alphaOff val="0"/>
            </a:schemeClr>
          </a:fillRef>
          <a:effectRef idx="0">
            <a:schemeClr val="accent5">
              <a:hueOff val="-1126424"/>
              <a:satOff val="-2903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Stimulants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2E5445-4515-427E-BBAF-A8EA4274D72F}"/>
              </a:ext>
            </a:extLst>
          </p:cNvPr>
          <p:cNvSpPr/>
          <p:nvPr/>
        </p:nvSpPr>
        <p:spPr>
          <a:xfrm>
            <a:off x="3895725" y="2209054"/>
            <a:ext cx="4885203" cy="743535"/>
          </a:xfrm>
          <a:custGeom>
            <a:avLst/>
            <a:gdLst>
              <a:gd name="connsiteX0" fmla="*/ 0 w 4885203"/>
              <a:gd name="connsiteY0" fmla="*/ 123925 h 743535"/>
              <a:gd name="connsiteX1" fmla="*/ 123925 w 4885203"/>
              <a:gd name="connsiteY1" fmla="*/ 0 h 743535"/>
              <a:gd name="connsiteX2" fmla="*/ 4761278 w 4885203"/>
              <a:gd name="connsiteY2" fmla="*/ 0 h 743535"/>
              <a:gd name="connsiteX3" fmla="*/ 4885203 w 4885203"/>
              <a:gd name="connsiteY3" fmla="*/ 123925 h 743535"/>
              <a:gd name="connsiteX4" fmla="*/ 4885203 w 4885203"/>
              <a:gd name="connsiteY4" fmla="*/ 619610 h 743535"/>
              <a:gd name="connsiteX5" fmla="*/ 4761278 w 4885203"/>
              <a:gd name="connsiteY5" fmla="*/ 743535 h 743535"/>
              <a:gd name="connsiteX6" fmla="*/ 123925 w 4885203"/>
              <a:gd name="connsiteY6" fmla="*/ 743535 h 743535"/>
              <a:gd name="connsiteX7" fmla="*/ 0 w 4885203"/>
              <a:gd name="connsiteY7" fmla="*/ 619610 h 743535"/>
              <a:gd name="connsiteX8" fmla="*/ 0 w 4885203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4761278" y="0"/>
                </a:lnTo>
                <a:cubicBezTo>
                  <a:pt x="4829720" y="0"/>
                  <a:pt x="4885203" y="55483"/>
                  <a:pt x="4885203" y="123925"/>
                </a:cubicBezTo>
                <a:lnTo>
                  <a:pt x="4885203" y="619610"/>
                </a:lnTo>
                <a:cubicBezTo>
                  <a:pt x="4885203" y="688052"/>
                  <a:pt x="4829720" y="743535"/>
                  <a:pt x="4761278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Depressants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951F1B-5650-49C9-A255-D1C423C1AD12}"/>
              </a:ext>
            </a:extLst>
          </p:cNvPr>
          <p:cNvSpPr/>
          <p:nvPr/>
        </p:nvSpPr>
        <p:spPr>
          <a:xfrm>
            <a:off x="3895725" y="3041869"/>
            <a:ext cx="4885203" cy="743535"/>
          </a:xfrm>
          <a:custGeom>
            <a:avLst/>
            <a:gdLst>
              <a:gd name="connsiteX0" fmla="*/ 0 w 4885203"/>
              <a:gd name="connsiteY0" fmla="*/ 123925 h 743535"/>
              <a:gd name="connsiteX1" fmla="*/ 123925 w 4885203"/>
              <a:gd name="connsiteY1" fmla="*/ 0 h 743535"/>
              <a:gd name="connsiteX2" fmla="*/ 4761278 w 4885203"/>
              <a:gd name="connsiteY2" fmla="*/ 0 h 743535"/>
              <a:gd name="connsiteX3" fmla="*/ 4885203 w 4885203"/>
              <a:gd name="connsiteY3" fmla="*/ 123925 h 743535"/>
              <a:gd name="connsiteX4" fmla="*/ 4885203 w 4885203"/>
              <a:gd name="connsiteY4" fmla="*/ 619610 h 743535"/>
              <a:gd name="connsiteX5" fmla="*/ 4761278 w 4885203"/>
              <a:gd name="connsiteY5" fmla="*/ 743535 h 743535"/>
              <a:gd name="connsiteX6" fmla="*/ 123925 w 4885203"/>
              <a:gd name="connsiteY6" fmla="*/ 743535 h 743535"/>
              <a:gd name="connsiteX7" fmla="*/ 0 w 4885203"/>
              <a:gd name="connsiteY7" fmla="*/ 619610 h 743535"/>
              <a:gd name="connsiteX8" fmla="*/ 0 w 4885203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4761278" y="0"/>
                </a:lnTo>
                <a:cubicBezTo>
                  <a:pt x="4829720" y="0"/>
                  <a:pt x="4885203" y="55483"/>
                  <a:pt x="4885203" y="123925"/>
                </a:cubicBezTo>
                <a:lnTo>
                  <a:pt x="4885203" y="619610"/>
                </a:lnTo>
                <a:cubicBezTo>
                  <a:pt x="4885203" y="688052"/>
                  <a:pt x="4829720" y="743535"/>
                  <a:pt x="4761278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Hallucinogens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7C9A32-B2A4-4427-844A-8B0F38281241}"/>
              </a:ext>
            </a:extLst>
          </p:cNvPr>
          <p:cNvSpPr/>
          <p:nvPr/>
        </p:nvSpPr>
        <p:spPr>
          <a:xfrm>
            <a:off x="3895725" y="3874684"/>
            <a:ext cx="4885203" cy="743535"/>
          </a:xfrm>
          <a:custGeom>
            <a:avLst/>
            <a:gdLst>
              <a:gd name="connsiteX0" fmla="*/ 0 w 4885203"/>
              <a:gd name="connsiteY0" fmla="*/ 123925 h 743535"/>
              <a:gd name="connsiteX1" fmla="*/ 123925 w 4885203"/>
              <a:gd name="connsiteY1" fmla="*/ 0 h 743535"/>
              <a:gd name="connsiteX2" fmla="*/ 4761278 w 4885203"/>
              <a:gd name="connsiteY2" fmla="*/ 0 h 743535"/>
              <a:gd name="connsiteX3" fmla="*/ 4885203 w 4885203"/>
              <a:gd name="connsiteY3" fmla="*/ 123925 h 743535"/>
              <a:gd name="connsiteX4" fmla="*/ 4885203 w 4885203"/>
              <a:gd name="connsiteY4" fmla="*/ 619610 h 743535"/>
              <a:gd name="connsiteX5" fmla="*/ 4761278 w 4885203"/>
              <a:gd name="connsiteY5" fmla="*/ 743535 h 743535"/>
              <a:gd name="connsiteX6" fmla="*/ 123925 w 4885203"/>
              <a:gd name="connsiteY6" fmla="*/ 743535 h 743535"/>
              <a:gd name="connsiteX7" fmla="*/ 0 w 4885203"/>
              <a:gd name="connsiteY7" fmla="*/ 619610 h 743535"/>
              <a:gd name="connsiteX8" fmla="*/ 0 w 4885203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4761278" y="0"/>
                </a:lnTo>
                <a:cubicBezTo>
                  <a:pt x="4829720" y="0"/>
                  <a:pt x="4885203" y="55483"/>
                  <a:pt x="4885203" y="123925"/>
                </a:cubicBezTo>
                <a:lnTo>
                  <a:pt x="4885203" y="619610"/>
                </a:lnTo>
                <a:cubicBezTo>
                  <a:pt x="4885203" y="688052"/>
                  <a:pt x="4829720" y="743535"/>
                  <a:pt x="4761278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/>
              <a:t>Phencyclidine (PCP)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97143C-F80F-457B-AD0E-47700369C734}"/>
              </a:ext>
            </a:extLst>
          </p:cNvPr>
          <p:cNvSpPr/>
          <p:nvPr/>
        </p:nvSpPr>
        <p:spPr>
          <a:xfrm>
            <a:off x="3895725" y="4707499"/>
            <a:ext cx="4885203" cy="743535"/>
          </a:xfrm>
          <a:custGeom>
            <a:avLst/>
            <a:gdLst>
              <a:gd name="connsiteX0" fmla="*/ 0 w 4885203"/>
              <a:gd name="connsiteY0" fmla="*/ 123925 h 743535"/>
              <a:gd name="connsiteX1" fmla="*/ 123925 w 4885203"/>
              <a:gd name="connsiteY1" fmla="*/ 0 h 743535"/>
              <a:gd name="connsiteX2" fmla="*/ 4761278 w 4885203"/>
              <a:gd name="connsiteY2" fmla="*/ 0 h 743535"/>
              <a:gd name="connsiteX3" fmla="*/ 4885203 w 4885203"/>
              <a:gd name="connsiteY3" fmla="*/ 123925 h 743535"/>
              <a:gd name="connsiteX4" fmla="*/ 4885203 w 4885203"/>
              <a:gd name="connsiteY4" fmla="*/ 619610 h 743535"/>
              <a:gd name="connsiteX5" fmla="*/ 4761278 w 4885203"/>
              <a:gd name="connsiteY5" fmla="*/ 743535 h 743535"/>
              <a:gd name="connsiteX6" fmla="*/ 123925 w 4885203"/>
              <a:gd name="connsiteY6" fmla="*/ 743535 h 743535"/>
              <a:gd name="connsiteX7" fmla="*/ 0 w 4885203"/>
              <a:gd name="connsiteY7" fmla="*/ 619610 h 743535"/>
              <a:gd name="connsiteX8" fmla="*/ 0 w 4885203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4761278" y="0"/>
                </a:lnTo>
                <a:cubicBezTo>
                  <a:pt x="4829720" y="0"/>
                  <a:pt x="4885203" y="55483"/>
                  <a:pt x="4885203" y="123925"/>
                </a:cubicBezTo>
                <a:lnTo>
                  <a:pt x="4885203" y="619610"/>
                </a:lnTo>
                <a:cubicBezTo>
                  <a:pt x="4885203" y="688052"/>
                  <a:pt x="4829720" y="743535"/>
                  <a:pt x="4761278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32119"/>
              <a:satOff val="-14516"/>
              <a:lumOff val="-9804"/>
              <a:alphaOff val="0"/>
            </a:schemeClr>
          </a:fillRef>
          <a:effectRef idx="0">
            <a:schemeClr val="accent5">
              <a:hueOff val="-5632119"/>
              <a:satOff val="-14516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Inhalants- “Huffing”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F5E820-71EE-4998-AD5B-C318CECA5ED6}"/>
              </a:ext>
            </a:extLst>
          </p:cNvPr>
          <p:cNvSpPr/>
          <p:nvPr/>
        </p:nvSpPr>
        <p:spPr>
          <a:xfrm>
            <a:off x="3895725" y="5540314"/>
            <a:ext cx="4885203" cy="743535"/>
          </a:xfrm>
          <a:custGeom>
            <a:avLst/>
            <a:gdLst>
              <a:gd name="connsiteX0" fmla="*/ 0 w 4885203"/>
              <a:gd name="connsiteY0" fmla="*/ 123925 h 743535"/>
              <a:gd name="connsiteX1" fmla="*/ 123925 w 4885203"/>
              <a:gd name="connsiteY1" fmla="*/ 0 h 743535"/>
              <a:gd name="connsiteX2" fmla="*/ 4761278 w 4885203"/>
              <a:gd name="connsiteY2" fmla="*/ 0 h 743535"/>
              <a:gd name="connsiteX3" fmla="*/ 4885203 w 4885203"/>
              <a:gd name="connsiteY3" fmla="*/ 123925 h 743535"/>
              <a:gd name="connsiteX4" fmla="*/ 4885203 w 4885203"/>
              <a:gd name="connsiteY4" fmla="*/ 619610 h 743535"/>
              <a:gd name="connsiteX5" fmla="*/ 4761278 w 4885203"/>
              <a:gd name="connsiteY5" fmla="*/ 743535 h 743535"/>
              <a:gd name="connsiteX6" fmla="*/ 123925 w 4885203"/>
              <a:gd name="connsiteY6" fmla="*/ 743535 h 743535"/>
              <a:gd name="connsiteX7" fmla="*/ 0 w 4885203"/>
              <a:gd name="connsiteY7" fmla="*/ 619610 h 743535"/>
              <a:gd name="connsiteX8" fmla="*/ 0 w 4885203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4761278" y="0"/>
                </a:lnTo>
                <a:cubicBezTo>
                  <a:pt x="4829720" y="0"/>
                  <a:pt x="4885203" y="55483"/>
                  <a:pt x="4885203" y="123925"/>
                </a:cubicBezTo>
                <a:lnTo>
                  <a:pt x="4885203" y="619610"/>
                </a:lnTo>
                <a:cubicBezTo>
                  <a:pt x="4885203" y="688052"/>
                  <a:pt x="4829720" y="743535"/>
                  <a:pt x="4761278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Cannabis</a:t>
            </a:r>
          </a:p>
        </p:txBody>
      </p:sp>
    </p:spTree>
    <p:extLst>
      <p:ext uri="{BB962C8B-B14F-4D97-AF65-F5344CB8AC3E}">
        <p14:creationId xmlns:p14="http://schemas.microsoft.com/office/powerpoint/2010/main" val="8441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478</Words>
  <Application>Microsoft Office PowerPoint</Application>
  <PresentationFormat>On-screen Show (4:3)</PresentationFormat>
  <Paragraphs>203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Times New Roman</vt:lpstr>
      <vt:lpstr>Wingdings 3</vt:lpstr>
      <vt:lpstr>Office Theme</vt:lpstr>
      <vt:lpstr>Ion</vt:lpstr>
      <vt:lpstr>1_Ion</vt:lpstr>
      <vt:lpstr>2_Ion</vt:lpstr>
      <vt:lpstr>3_Ion</vt:lpstr>
      <vt:lpstr>1_Office Theme</vt:lpstr>
      <vt:lpstr>PowerPoint Presentation</vt:lpstr>
      <vt:lpstr>Training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Controlled Substance Classification</vt:lpstr>
      <vt:lpstr>Narcotics</vt:lpstr>
      <vt:lpstr>Stimulants</vt:lpstr>
      <vt:lpstr>Depressants</vt:lpstr>
      <vt:lpstr>Hallucinogens</vt:lpstr>
      <vt:lpstr>Phencyclidine (PCP)</vt:lpstr>
      <vt:lpstr>Inhalants-  “Huffing”</vt:lpstr>
      <vt:lpstr>Cannabis</vt:lpstr>
      <vt:lpstr>Common Alcohol Violations</vt:lpstr>
      <vt:lpstr>Common Controlled Substance Violations</vt:lpstr>
      <vt:lpstr>Prescription Drug Abuse</vt:lpstr>
      <vt:lpstr>Safety</vt:lpstr>
      <vt:lpstr>Fentanyl and Carfentanil</vt:lpstr>
      <vt:lpstr>Legal Issues</vt:lpstr>
      <vt:lpstr>Training Objectives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Bullard, Gary</dc:creator>
  <cp:lastModifiedBy>Roper1, Clyde</cp:lastModifiedBy>
  <cp:revision>6</cp:revision>
  <dcterms:created xsi:type="dcterms:W3CDTF">2019-10-04T19:47:02Z</dcterms:created>
  <dcterms:modified xsi:type="dcterms:W3CDTF">2021-08-06T12:17:44Z</dcterms:modified>
</cp:coreProperties>
</file>