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6" r:id="rId3"/>
    <p:sldId id="270" r:id="rId4"/>
    <p:sldId id="284" r:id="rId5"/>
    <p:sldId id="278" r:id="rId6"/>
    <p:sldId id="260" r:id="rId7"/>
    <p:sldId id="274" r:id="rId8"/>
    <p:sldId id="262" r:id="rId9"/>
    <p:sldId id="263" r:id="rId10"/>
    <p:sldId id="275" r:id="rId11"/>
    <p:sldId id="277" r:id="rId12"/>
    <p:sldId id="282" r:id="rId13"/>
    <p:sldId id="279" r:id="rId14"/>
    <p:sldId id="280" r:id="rId15"/>
    <p:sldId id="285" r:id="rId16"/>
    <p:sldId id="283" r:id="rId17"/>
    <p:sldId id="287" r:id="rId18"/>
    <p:sldId id="268"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2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F1B5F25-92E4-4598-B8A1-E644B5EE0FF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943F92E-7983-4B3A-9EA2-8B702FBD43CE}">
      <dgm:prSet custT="1"/>
      <dgm:spPr/>
      <dgm:t>
        <a:bodyPr/>
        <a:lstStyle/>
        <a:p>
          <a:r>
            <a:rPr lang="en-US" sz="1800" dirty="0"/>
            <a:t>An unarmed security guard applicant may work using a copy of the application until receipt of pocket registration card</a:t>
          </a:r>
        </a:p>
      </dgm:t>
    </dgm:pt>
    <dgm:pt modelId="{3ECD0FD7-74D0-486A-A914-9880CA3A4752}" type="parTrans" cxnId="{F413449F-0C96-43FE-AD43-253D9170B8DF}">
      <dgm:prSet/>
      <dgm:spPr/>
      <dgm:t>
        <a:bodyPr/>
        <a:lstStyle/>
        <a:p>
          <a:endParaRPr lang="en-US"/>
        </a:p>
      </dgm:t>
    </dgm:pt>
    <dgm:pt modelId="{BD80E9C6-45D7-48E5-AEA4-4B73383CE193}" type="sibTrans" cxnId="{F413449F-0C96-43FE-AD43-253D9170B8DF}">
      <dgm:prSet/>
      <dgm:spPr/>
      <dgm:t>
        <a:bodyPr/>
        <a:lstStyle/>
        <a:p>
          <a:endParaRPr lang="en-US"/>
        </a:p>
      </dgm:t>
    </dgm:pt>
    <dgm:pt modelId="{6B05879F-2C9D-464B-B04A-D621F5B47E42}">
      <dgm:prSet/>
      <dgm:spPr/>
      <dgm:t>
        <a:bodyPr/>
        <a:lstStyle/>
        <a:p>
          <a:r>
            <a:rPr lang="en-US" dirty="0"/>
            <a:t>Card is valid for 1 year from the date of original employment. </a:t>
          </a:r>
        </a:p>
      </dgm:t>
    </dgm:pt>
    <dgm:pt modelId="{BE134930-E494-4FE6-8A33-F46BD4068681}" type="parTrans" cxnId="{AB2E4146-3F32-47ED-9150-44E176CA3447}">
      <dgm:prSet/>
      <dgm:spPr/>
      <dgm:t>
        <a:bodyPr/>
        <a:lstStyle/>
        <a:p>
          <a:endParaRPr lang="en-US"/>
        </a:p>
      </dgm:t>
    </dgm:pt>
    <dgm:pt modelId="{C5FAE08A-F394-4685-A6E2-89CB48E849D7}" type="sibTrans" cxnId="{AB2E4146-3F32-47ED-9150-44E176CA3447}">
      <dgm:prSet/>
      <dgm:spPr/>
      <dgm:t>
        <a:bodyPr/>
        <a:lstStyle/>
        <a:p>
          <a:endParaRPr lang="en-US"/>
        </a:p>
      </dgm:t>
    </dgm:pt>
    <dgm:pt modelId="{7281BC39-5862-428E-B569-5B5649CCDD66}">
      <dgm:prSet/>
      <dgm:spPr/>
      <dgm:t>
        <a:bodyPr/>
        <a:lstStyle/>
        <a:p>
          <a:r>
            <a:rPr lang="en-US" dirty="0"/>
            <a:t>Can be transferred if registrant changes companies</a:t>
          </a:r>
        </a:p>
      </dgm:t>
    </dgm:pt>
    <dgm:pt modelId="{5C7B2AA7-7BB8-4A9B-B3AF-70F3C66256C3}" type="parTrans" cxnId="{6EF32D39-1485-4F17-93FF-1C9EDB517CE4}">
      <dgm:prSet/>
      <dgm:spPr/>
      <dgm:t>
        <a:bodyPr/>
        <a:lstStyle/>
        <a:p>
          <a:endParaRPr lang="en-US"/>
        </a:p>
      </dgm:t>
    </dgm:pt>
    <dgm:pt modelId="{E71A2DFC-6DAC-4BD9-BE9C-38704EB4FE0E}" type="sibTrans" cxnId="{6EF32D39-1485-4F17-93FF-1C9EDB517CE4}">
      <dgm:prSet/>
      <dgm:spPr/>
      <dgm:t>
        <a:bodyPr/>
        <a:lstStyle/>
        <a:p>
          <a:endParaRPr lang="en-US"/>
        </a:p>
      </dgm:t>
    </dgm:pt>
    <dgm:pt modelId="{6BF9C352-383E-4227-9087-0B31F1598287}" type="pres">
      <dgm:prSet presAssocID="{0F1B5F25-92E4-4598-B8A1-E644B5EE0FF0}" presName="root" presStyleCnt="0">
        <dgm:presLayoutVars>
          <dgm:dir/>
          <dgm:resizeHandles val="exact"/>
        </dgm:presLayoutVars>
      </dgm:prSet>
      <dgm:spPr/>
    </dgm:pt>
    <dgm:pt modelId="{2CB00BF7-1E96-49E1-8096-06E7D3D0D97A}" type="pres">
      <dgm:prSet presAssocID="{D943F92E-7983-4B3A-9EA2-8B702FBD43CE}" presName="compNode" presStyleCnt="0"/>
      <dgm:spPr/>
    </dgm:pt>
    <dgm:pt modelId="{BC7B823E-F0F6-4642-AD46-F38087F79D68}" type="pres">
      <dgm:prSet presAssocID="{D943F92E-7983-4B3A-9EA2-8B702FBD43CE}" presName="bgRect" presStyleLbl="bgShp" presStyleIdx="0" presStyleCnt="3"/>
      <dgm:spPr/>
    </dgm:pt>
    <dgm:pt modelId="{FE00497A-4CD9-4A2F-9E03-0044B879DF74}" type="pres">
      <dgm:prSet presAssocID="{D943F92E-7983-4B3A-9EA2-8B702FBD43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loyee Badge"/>
        </a:ext>
      </dgm:extLst>
    </dgm:pt>
    <dgm:pt modelId="{A49B2A48-8551-418E-8129-201B59411966}" type="pres">
      <dgm:prSet presAssocID="{D943F92E-7983-4B3A-9EA2-8B702FBD43CE}" presName="spaceRect" presStyleCnt="0"/>
      <dgm:spPr/>
    </dgm:pt>
    <dgm:pt modelId="{CCA840EB-265C-4F33-AEC3-71BB167FCB55}" type="pres">
      <dgm:prSet presAssocID="{D943F92E-7983-4B3A-9EA2-8B702FBD43CE}" presName="parTx" presStyleLbl="revTx" presStyleIdx="0" presStyleCnt="3">
        <dgm:presLayoutVars>
          <dgm:chMax val="0"/>
          <dgm:chPref val="0"/>
        </dgm:presLayoutVars>
      </dgm:prSet>
      <dgm:spPr/>
    </dgm:pt>
    <dgm:pt modelId="{EFA5A373-0F78-4EF3-896E-BC035DB3891B}" type="pres">
      <dgm:prSet presAssocID="{BD80E9C6-45D7-48E5-AEA4-4B73383CE193}" presName="sibTrans" presStyleCnt="0"/>
      <dgm:spPr/>
    </dgm:pt>
    <dgm:pt modelId="{43A39D14-F611-4D4B-9FBE-C60BDEC33221}" type="pres">
      <dgm:prSet presAssocID="{6B05879F-2C9D-464B-B04A-D621F5B47E42}" presName="compNode" presStyleCnt="0"/>
      <dgm:spPr/>
    </dgm:pt>
    <dgm:pt modelId="{DCEC2FD5-FC89-406A-864B-8A4A3277E22C}" type="pres">
      <dgm:prSet presAssocID="{6B05879F-2C9D-464B-B04A-D621F5B47E42}" presName="bgRect" presStyleLbl="bgShp" presStyleIdx="1" presStyleCnt="3"/>
      <dgm:spPr/>
    </dgm:pt>
    <dgm:pt modelId="{3A3BDB02-2C49-4743-9747-0C3FA0D23F74}" type="pres">
      <dgm:prSet presAssocID="{6B05879F-2C9D-464B-B04A-D621F5B47E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edit card"/>
        </a:ext>
      </dgm:extLst>
    </dgm:pt>
    <dgm:pt modelId="{06F854C3-65D6-4E30-B121-EBD95A2EC75D}" type="pres">
      <dgm:prSet presAssocID="{6B05879F-2C9D-464B-B04A-D621F5B47E42}" presName="spaceRect" presStyleCnt="0"/>
      <dgm:spPr/>
    </dgm:pt>
    <dgm:pt modelId="{8F32E56C-25D5-4B2E-A132-63EFAF268743}" type="pres">
      <dgm:prSet presAssocID="{6B05879F-2C9D-464B-B04A-D621F5B47E42}" presName="parTx" presStyleLbl="revTx" presStyleIdx="1" presStyleCnt="3">
        <dgm:presLayoutVars>
          <dgm:chMax val="0"/>
          <dgm:chPref val="0"/>
        </dgm:presLayoutVars>
      </dgm:prSet>
      <dgm:spPr/>
    </dgm:pt>
    <dgm:pt modelId="{F1175503-5AE9-42D4-9055-2F6E6D686D7E}" type="pres">
      <dgm:prSet presAssocID="{C5FAE08A-F394-4685-A6E2-89CB48E849D7}" presName="sibTrans" presStyleCnt="0"/>
      <dgm:spPr/>
    </dgm:pt>
    <dgm:pt modelId="{B62F24F4-2328-451F-ADA4-87856958EBD1}" type="pres">
      <dgm:prSet presAssocID="{7281BC39-5862-428E-B569-5B5649CCDD66}" presName="compNode" presStyleCnt="0"/>
      <dgm:spPr/>
    </dgm:pt>
    <dgm:pt modelId="{106A92D4-088C-4BCF-85DA-59CDAAA22514}" type="pres">
      <dgm:prSet presAssocID="{7281BC39-5862-428E-B569-5B5649CCDD66}" presName="bgRect" presStyleLbl="bgShp" presStyleIdx="2" presStyleCnt="3"/>
      <dgm:spPr/>
    </dgm:pt>
    <dgm:pt modelId="{164E62FB-4ABA-4937-939E-805E05E5BA78}" type="pres">
      <dgm:prSet presAssocID="{7281BC39-5862-428E-B569-5B5649CCDD6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ilding"/>
        </a:ext>
      </dgm:extLst>
    </dgm:pt>
    <dgm:pt modelId="{214622DE-0FE5-4BFD-A3CE-5358FEB30086}" type="pres">
      <dgm:prSet presAssocID="{7281BC39-5862-428E-B569-5B5649CCDD66}" presName="spaceRect" presStyleCnt="0"/>
      <dgm:spPr/>
    </dgm:pt>
    <dgm:pt modelId="{690358A0-34B3-4FB4-A38D-9EF17278A93B}" type="pres">
      <dgm:prSet presAssocID="{7281BC39-5862-428E-B569-5B5649CCDD66}" presName="parTx" presStyleLbl="revTx" presStyleIdx="2" presStyleCnt="3">
        <dgm:presLayoutVars>
          <dgm:chMax val="0"/>
          <dgm:chPref val="0"/>
        </dgm:presLayoutVars>
      </dgm:prSet>
      <dgm:spPr/>
    </dgm:pt>
  </dgm:ptLst>
  <dgm:cxnLst>
    <dgm:cxn modelId="{E39D030B-0616-4431-8F52-74494ECD6D91}" type="presOf" srcId="{D943F92E-7983-4B3A-9EA2-8B702FBD43CE}" destId="{CCA840EB-265C-4F33-AEC3-71BB167FCB55}" srcOrd="0" destOrd="0" presId="urn:microsoft.com/office/officeart/2018/2/layout/IconVerticalSolidList"/>
    <dgm:cxn modelId="{6EF32D39-1485-4F17-93FF-1C9EDB517CE4}" srcId="{0F1B5F25-92E4-4598-B8A1-E644B5EE0FF0}" destId="{7281BC39-5862-428E-B569-5B5649CCDD66}" srcOrd="2" destOrd="0" parTransId="{5C7B2AA7-7BB8-4A9B-B3AF-70F3C66256C3}" sibTransId="{E71A2DFC-6DAC-4BD9-BE9C-38704EB4FE0E}"/>
    <dgm:cxn modelId="{EB669340-6403-4D36-8DD4-B833667605D4}" type="presOf" srcId="{7281BC39-5862-428E-B569-5B5649CCDD66}" destId="{690358A0-34B3-4FB4-A38D-9EF17278A93B}" srcOrd="0" destOrd="0" presId="urn:microsoft.com/office/officeart/2018/2/layout/IconVerticalSolidList"/>
    <dgm:cxn modelId="{AB2E4146-3F32-47ED-9150-44E176CA3447}" srcId="{0F1B5F25-92E4-4598-B8A1-E644B5EE0FF0}" destId="{6B05879F-2C9D-464B-B04A-D621F5B47E42}" srcOrd="1" destOrd="0" parTransId="{BE134930-E494-4FE6-8A33-F46BD4068681}" sibTransId="{C5FAE08A-F394-4685-A6E2-89CB48E849D7}"/>
    <dgm:cxn modelId="{F4788488-8BA1-40A8-AD64-B82CD70A18BA}" type="presOf" srcId="{0F1B5F25-92E4-4598-B8A1-E644B5EE0FF0}" destId="{6BF9C352-383E-4227-9087-0B31F1598287}" srcOrd="0" destOrd="0" presId="urn:microsoft.com/office/officeart/2018/2/layout/IconVerticalSolidList"/>
    <dgm:cxn modelId="{F413449F-0C96-43FE-AD43-253D9170B8DF}" srcId="{0F1B5F25-92E4-4598-B8A1-E644B5EE0FF0}" destId="{D943F92E-7983-4B3A-9EA2-8B702FBD43CE}" srcOrd="0" destOrd="0" parTransId="{3ECD0FD7-74D0-486A-A914-9880CA3A4752}" sibTransId="{BD80E9C6-45D7-48E5-AEA4-4B73383CE193}"/>
    <dgm:cxn modelId="{651554EE-EDC6-4220-8D5A-6AB7718435CC}" type="presOf" srcId="{6B05879F-2C9D-464B-B04A-D621F5B47E42}" destId="{8F32E56C-25D5-4B2E-A132-63EFAF268743}" srcOrd="0" destOrd="0" presId="urn:microsoft.com/office/officeart/2018/2/layout/IconVerticalSolidList"/>
    <dgm:cxn modelId="{6A7BCE5C-076F-4791-844A-BD2695AEF261}" type="presParOf" srcId="{6BF9C352-383E-4227-9087-0B31F1598287}" destId="{2CB00BF7-1E96-49E1-8096-06E7D3D0D97A}" srcOrd="0" destOrd="0" presId="urn:microsoft.com/office/officeart/2018/2/layout/IconVerticalSolidList"/>
    <dgm:cxn modelId="{EC2011BA-5471-42AD-A655-56D54B47D8D3}" type="presParOf" srcId="{2CB00BF7-1E96-49E1-8096-06E7D3D0D97A}" destId="{BC7B823E-F0F6-4642-AD46-F38087F79D68}" srcOrd="0" destOrd="0" presId="urn:microsoft.com/office/officeart/2018/2/layout/IconVerticalSolidList"/>
    <dgm:cxn modelId="{BB0A4B92-7A7E-4F25-8B3E-D1A488FCB500}" type="presParOf" srcId="{2CB00BF7-1E96-49E1-8096-06E7D3D0D97A}" destId="{FE00497A-4CD9-4A2F-9E03-0044B879DF74}" srcOrd="1" destOrd="0" presId="urn:microsoft.com/office/officeart/2018/2/layout/IconVerticalSolidList"/>
    <dgm:cxn modelId="{7285C8C6-7F71-4996-B122-2811C9285292}" type="presParOf" srcId="{2CB00BF7-1E96-49E1-8096-06E7D3D0D97A}" destId="{A49B2A48-8551-418E-8129-201B59411966}" srcOrd="2" destOrd="0" presId="urn:microsoft.com/office/officeart/2018/2/layout/IconVerticalSolidList"/>
    <dgm:cxn modelId="{BCF0EE21-B6F5-4703-9528-5B614CAF05C7}" type="presParOf" srcId="{2CB00BF7-1E96-49E1-8096-06E7D3D0D97A}" destId="{CCA840EB-265C-4F33-AEC3-71BB167FCB55}" srcOrd="3" destOrd="0" presId="urn:microsoft.com/office/officeart/2018/2/layout/IconVerticalSolidList"/>
    <dgm:cxn modelId="{46AF9377-AA2E-4C17-898D-E4E9F3F0AA71}" type="presParOf" srcId="{6BF9C352-383E-4227-9087-0B31F1598287}" destId="{EFA5A373-0F78-4EF3-896E-BC035DB3891B}" srcOrd="1" destOrd="0" presId="urn:microsoft.com/office/officeart/2018/2/layout/IconVerticalSolidList"/>
    <dgm:cxn modelId="{BC91DD63-5F51-4630-BD91-B3FE4EF8776E}" type="presParOf" srcId="{6BF9C352-383E-4227-9087-0B31F1598287}" destId="{43A39D14-F611-4D4B-9FBE-C60BDEC33221}" srcOrd="2" destOrd="0" presId="urn:microsoft.com/office/officeart/2018/2/layout/IconVerticalSolidList"/>
    <dgm:cxn modelId="{EA242FD0-295E-4A85-8AB6-22C9544944AC}" type="presParOf" srcId="{43A39D14-F611-4D4B-9FBE-C60BDEC33221}" destId="{DCEC2FD5-FC89-406A-864B-8A4A3277E22C}" srcOrd="0" destOrd="0" presId="urn:microsoft.com/office/officeart/2018/2/layout/IconVerticalSolidList"/>
    <dgm:cxn modelId="{EEF5C71D-4EA1-4036-A1A5-E10EDCFE7F66}" type="presParOf" srcId="{43A39D14-F611-4D4B-9FBE-C60BDEC33221}" destId="{3A3BDB02-2C49-4743-9747-0C3FA0D23F74}" srcOrd="1" destOrd="0" presId="urn:microsoft.com/office/officeart/2018/2/layout/IconVerticalSolidList"/>
    <dgm:cxn modelId="{DBD70023-8787-4D68-8C9E-26275AFB5E7F}" type="presParOf" srcId="{43A39D14-F611-4D4B-9FBE-C60BDEC33221}" destId="{06F854C3-65D6-4E30-B121-EBD95A2EC75D}" srcOrd="2" destOrd="0" presId="urn:microsoft.com/office/officeart/2018/2/layout/IconVerticalSolidList"/>
    <dgm:cxn modelId="{35CF587A-B9A8-4638-B928-1A539E742C17}" type="presParOf" srcId="{43A39D14-F611-4D4B-9FBE-C60BDEC33221}" destId="{8F32E56C-25D5-4B2E-A132-63EFAF268743}" srcOrd="3" destOrd="0" presId="urn:microsoft.com/office/officeart/2018/2/layout/IconVerticalSolidList"/>
    <dgm:cxn modelId="{3DC94810-25E6-4A19-A940-648F2CFF4AF7}" type="presParOf" srcId="{6BF9C352-383E-4227-9087-0B31F1598287}" destId="{F1175503-5AE9-42D4-9055-2F6E6D686D7E}" srcOrd="3" destOrd="0" presId="urn:microsoft.com/office/officeart/2018/2/layout/IconVerticalSolidList"/>
    <dgm:cxn modelId="{DC1FAC91-3122-41AC-87B9-2A8DB2C6F169}" type="presParOf" srcId="{6BF9C352-383E-4227-9087-0B31F1598287}" destId="{B62F24F4-2328-451F-ADA4-87856958EBD1}" srcOrd="4" destOrd="0" presId="urn:microsoft.com/office/officeart/2018/2/layout/IconVerticalSolidList"/>
    <dgm:cxn modelId="{A1691474-8D66-43A3-967B-53E4EB842393}" type="presParOf" srcId="{B62F24F4-2328-451F-ADA4-87856958EBD1}" destId="{106A92D4-088C-4BCF-85DA-59CDAAA22514}" srcOrd="0" destOrd="0" presId="urn:microsoft.com/office/officeart/2018/2/layout/IconVerticalSolidList"/>
    <dgm:cxn modelId="{C3606C31-9679-41F4-B01E-27EE07ED9EAD}" type="presParOf" srcId="{B62F24F4-2328-451F-ADA4-87856958EBD1}" destId="{164E62FB-4ABA-4937-939E-805E05E5BA78}" srcOrd="1" destOrd="0" presId="urn:microsoft.com/office/officeart/2018/2/layout/IconVerticalSolidList"/>
    <dgm:cxn modelId="{9F25567F-E88C-48B3-A3C8-58C620AB34F6}" type="presParOf" srcId="{B62F24F4-2328-451F-ADA4-87856958EBD1}" destId="{214622DE-0FE5-4BFD-A3CE-5358FEB30086}" srcOrd="2" destOrd="0" presId="urn:microsoft.com/office/officeart/2018/2/layout/IconVerticalSolidList"/>
    <dgm:cxn modelId="{94973F27-CAEB-448C-93A1-57AAC29C8332}" type="presParOf" srcId="{B62F24F4-2328-451F-ADA4-87856958EBD1}" destId="{690358A0-34B3-4FB4-A38D-9EF17278A9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07BFD7-84DB-4DB8-8430-7075E94D3AB4}"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8AD29EBD-3772-42A5-9BC9-2F5E9442F9E4}">
      <dgm:prSet/>
      <dgm:spPr/>
      <dgm:t>
        <a:bodyPr/>
        <a:lstStyle/>
        <a:p>
          <a:r>
            <a:rPr lang="en-US" dirty="0"/>
            <a:t>Security guards properly registered/licensed in another state</a:t>
          </a:r>
        </a:p>
      </dgm:t>
    </dgm:pt>
    <dgm:pt modelId="{C451CF4F-9F01-4319-91BC-7D40CE3F7BA2}" type="parTrans" cxnId="{E79ECB06-5DA8-4D8D-A833-573FA8C6CC31}">
      <dgm:prSet/>
      <dgm:spPr/>
      <dgm:t>
        <a:bodyPr/>
        <a:lstStyle/>
        <a:p>
          <a:endParaRPr lang="en-US"/>
        </a:p>
      </dgm:t>
    </dgm:pt>
    <dgm:pt modelId="{EF3ADDBA-3BD5-4E88-ABA9-251540AE7256}" type="sibTrans" cxnId="{E79ECB06-5DA8-4D8D-A833-573FA8C6CC31}">
      <dgm:prSet/>
      <dgm:spPr/>
      <dgm:t>
        <a:bodyPr/>
        <a:lstStyle/>
        <a:p>
          <a:endParaRPr lang="en-US"/>
        </a:p>
      </dgm:t>
    </dgm:pt>
    <dgm:pt modelId="{74184D95-3FB2-42BA-A9B4-990B8C72568E}">
      <dgm:prSet/>
      <dgm:spPr/>
      <dgm:t>
        <a:bodyPr/>
        <a:lstStyle/>
        <a:p>
          <a:r>
            <a:rPr lang="en-US" dirty="0"/>
            <a:t>Can work up to 10 days in any given month providing company notifies PPS Board and Director approves</a:t>
          </a:r>
        </a:p>
      </dgm:t>
    </dgm:pt>
    <dgm:pt modelId="{D23E00F0-2B40-4931-8A8B-BEA331CF34C7}" type="parTrans" cxnId="{CF7643D4-B55E-4912-B42E-7D441E24BA52}">
      <dgm:prSet/>
      <dgm:spPr/>
      <dgm:t>
        <a:bodyPr/>
        <a:lstStyle/>
        <a:p>
          <a:endParaRPr lang="en-US"/>
        </a:p>
      </dgm:t>
    </dgm:pt>
    <dgm:pt modelId="{1A3D5EBB-E653-4A03-AACC-79DABACE8386}" type="sibTrans" cxnId="{CF7643D4-B55E-4912-B42E-7D441E24BA52}">
      <dgm:prSet/>
      <dgm:spPr/>
      <dgm:t>
        <a:bodyPr/>
        <a:lstStyle/>
        <a:p>
          <a:endParaRPr lang="en-US"/>
        </a:p>
      </dgm:t>
    </dgm:pt>
    <dgm:pt modelId="{1AB6AFEA-E721-4058-981B-603AF2C1B767}">
      <dgm:prSet/>
      <dgm:spPr/>
      <dgm:t>
        <a:bodyPr/>
        <a:lstStyle/>
        <a:p>
          <a:r>
            <a:rPr lang="en-US" dirty="0"/>
            <a:t>The PPSB Board must be notified of the termination or resignation of any employee registered as a security guard</a:t>
          </a:r>
        </a:p>
      </dgm:t>
    </dgm:pt>
    <dgm:pt modelId="{9AB113D8-487D-46C3-B30F-1884CFE27F37}" type="parTrans" cxnId="{C0E81C0A-8908-43F8-8D16-D2E1764A493A}">
      <dgm:prSet/>
      <dgm:spPr/>
      <dgm:t>
        <a:bodyPr/>
        <a:lstStyle/>
        <a:p>
          <a:endParaRPr lang="en-US"/>
        </a:p>
      </dgm:t>
    </dgm:pt>
    <dgm:pt modelId="{055DB3F5-1FEF-42F2-9412-90FFE7A6A989}" type="sibTrans" cxnId="{C0E81C0A-8908-43F8-8D16-D2E1764A493A}">
      <dgm:prSet/>
      <dgm:spPr/>
      <dgm:t>
        <a:bodyPr/>
        <a:lstStyle/>
        <a:p>
          <a:endParaRPr lang="en-US"/>
        </a:p>
      </dgm:t>
    </dgm:pt>
    <dgm:pt modelId="{F92988CA-0EAC-46ED-A59D-D7C0478DD5A6}">
      <dgm:prSet/>
      <dgm:spPr/>
      <dgm:t>
        <a:bodyPr/>
        <a:lstStyle/>
        <a:p>
          <a:r>
            <a:rPr lang="en-US" dirty="0"/>
            <a:t>Law enforcement officers can be registered</a:t>
          </a:r>
        </a:p>
      </dgm:t>
    </dgm:pt>
    <dgm:pt modelId="{5B119C8F-8D42-47EC-85EF-7CC8DA3E4A2E}" type="parTrans" cxnId="{5BAE87C4-05FC-47BA-9DB9-90BA96987F2B}">
      <dgm:prSet/>
      <dgm:spPr/>
      <dgm:t>
        <a:bodyPr/>
        <a:lstStyle/>
        <a:p>
          <a:endParaRPr lang="en-US"/>
        </a:p>
      </dgm:t>
    </dgm:pt>
    <dgm:pt modelId="{5C6DD128-550B-4224-8FB7-6ADCB320135B}" type="sibTrans" cxnId="{5BAE87C4-05FC-47BA-9DB9-90BA96987F2B}">
      <dgm:prSet/>
      <dgm:spPr/>
      <dgm:t>
        <a:bodyPr/>
        <a:lstStyle/>
        <a:p>
          <a:endParaRPr lang="en-US"/>
        </a:p>
      </dgm:t>
    </dgm:pt>
    <dgm:pt modelId="{E4FE7D27-24D9-4660-9D5E-2BE9DB308995}" type="pres">
      <dgm:prSet presAssocID="{7A07BFD7-84DB-4DB8-8430-7075E94D3AB4}" presName="Name0" presStyleCnt="0">
        <dgm:presLayoutVars>
          <dgm:dir/>
          <dgm:animLvl val="lvl"/>
          <dgm:resizeHandles val="exact"/>
        </dgm:presLayoutVars>
      </dgm:prSet>
      <dgm:spPr/>
    </dgm:pt>
    <dgm:pt modelId="{52FD0F5A-84E7-4818-A76E-F1993AE374D7}" type="pres">
      <dgm:prSet presAssocID="{F92988CA-0EAC-46ED-A59D-D7C0478DD5A6}" presName="boxAndChildren" presStyleCnt="0"/>
      <dgm:spPr/>
    </dgm:pt>
    <dgm:pt modelId="{4AA84AA7-9F86-461E-A131-D1E9F91A9C21}" type="pres">
      <dgm:prSet presAssocID="{F92988CA-0EAC-46ED-A59D-D7C0478DD5A6}" presName="parentTextBox" presStyleLbl="node1" presStyleIdx="0" presStyleCnt="3"/>
      <dgm:spPr/>
    </dgm:pt>
    <dgm:pt modelId="{E29D9312-2BF0-4043-A558-2803C36B1CFC}" type="pres">
      <dgm:prSet presAssocID="{055DB3F5-1FEF-42F2-9412-90FFE7A6A989}" presName="sp" presStyleCnt="0"/>
      <dgm:spPr/>
    </dgm:pt>
    <dgm:pt modelId="{04875870-6750-4401-8E5B-EAF1F927A203}" type="pres">
      <dgm:prSet presAssocID="{1AB6AFEA-E721-4058-981B-603AF2C1B767}" presName="arrowAndChildren" presStyleCnt="0"/>
      <dgm:spPr/>
    </dgm:pt>
    <dgm:pt modelId="{15E25ABD-248C-4D92-A80D-C6621E4E2D27}" type="pres">
      <dgm:prSet presAssocID="{1AB6AFEA-E721-4058-981B-603AF2C1B767}" presName="parentTextArrow" presStyleLbl="node1" presStyleIdx="1" presStyleCnt="3"/>
      <dgm:spPr/>
    </dgm:pt>
    <dgm:pt modelId="{FD52D5E2-3689-4053-888D-71AAA0AC1F16}" type="pres">
      <dgm:prSet presAssocID="{EF3ADDBA-3BD5-4E88-ABA9-251540AE7256}" presName="sp" presStyleCnt="0"/>
      <dgm:spPr/>
    </dgm:pt>
    <dgm:pt modelId="{8051C9E5-5204-4BC7-8F76-A4D289D243E9}" type="pres">
      <dgm:prSet presAssocID="{8AD29EBD-3772-42A5-9BC9-2F5E9442F9E4}" presName="arrowAndChildren" presStyleCnt="0"/>
      <dgm:spPr/>
    </dgm:pt>
    <dgm:pt modelId="{16582B55-A314-492F-9FCD-B9FAE140C641}" type="pres">
      <dgm:prSet presAssocID="{8AD29EBD-3772-42A5-9BC9-2F5E9442F9E4}" presName="parentTextArrow" presStyleLbl="node1" presStyleIdx="1" presStyleCnt="3"/>
      <dgm:spPr/>
    </dgm:pt>
    <dgm:pt modelId="{EA4F2980-3A80-47E1-A17E-58B6A9A74976}" type="pres">
      <dgm:prSet presAssocID="{8AD29EBD-3772-42A5-9BC9-2F5E9442F9E4}" presName="arrow" presStyleLbl="node1" presStyleIdx="2" presStyleCnt="3"/>
      <dgm:spPr/>
    </dgm:pt>
    <dgm:pt modelId="{95A4D222-7A50-4438-9780-A06E47FD22F2}" type="pres">
      <dgm:prSet presAssocID="{8AD29EBD-3772-42A5-9BC9-2F5E9442F9E4}" presName="descendantArrow" presStyleCnt="0"/>
      <dgm:spPr/>
    </dgm:pt>
    <dgm:pt modelId="{CE36E215-F86A-41EB-BE20-4AEA3BAF1B13}" type="pres">
      <dgm:prSet presAssocID="{74184D95-3FB2-42BA-A9B4-990B8C72568E}" presName="childTextArrow" presStyleLbl="fgAccFollowNode1" presStyleIdx="0" presStyleCnt="1">
        <dgm:presLayoutVars>
          <dgm:bulletEnabled val="1"/>
        </dgm:presLayoutVars>
      </dgm:prSet>
      <dgm:spPr/>
    </dgm:pt>
  </dgm:ptLst>
  <dgm:cxnLst>
    <dgm:cxn modelId="{E79ECB06-5DA8-4D8D-A833-573FA8C6CC31}" srcId="{7A07BFD7-84DB-4DB8-8430-7075E94D3AB4}" destId="{8AD29EBD-3772-42A5-9BC9-2F5E9442F9E4}" srcOrd="0" destOrd="0" parTransId="{C451CF4F-9F01-4319-91BC-7D40CE3F7BA2}" sibTransId="{EF3ADDBA-3BD5-4E88-ABA9-251540AE7256}"/>
    <dgm:cxn modelId="{C0E81C0A-8908-43F8-8D16-D2E1764A493A}" srcId="{7A07BFD7-84DB-4DB8-8430-7075E94D3AB4}" destId="{1AB6AFEA-E721-4058-981B-603AF2C1B767}" srcOrd="1" destOrd="0" parTransId="{9AB113D8-487D-46C3-B30F-1884CFE27F37}" sibTransId="{055DB3F5-1FEF-42F2-9412-90FFE7A6A989}"/>
    <dgm:cxn modelId="{C732D55D-1550-400D-A260-AB983DA97969}" type="presOf" srcId="{8AD29EBD-3772-42A5-9BC9-2F5E9442F9E4}" destId="{16582B55-A314-492F-9FCD-B9FAE140C641}" srcOrd="0" destOrd="0" presId="urn:microsoft.com/office/officeart/2005/8/layout/process4"/>
    <dgm:cxn modelId="{4F314453-82E7-4CE0-A47C-A65A2EB4A324}" type="presOf" srcId="{F92988CA-0EAC-46ED-A59D-D7C0478DD5A6}" destId="{4AA84AA7-9F86-461E-A131-D1E9F91A9C21}" srcOrd="0" destOrd="0" presId="urn:microsoft.com/office/officeart/2005/8/layout/process4"/>
    <dgm:cxn modelId="{4B1E357F-E894-47D6-B7BB-F5ED333638BA}" type="presOf" srcId="{8AD29EBD-3772-42A5-9BC9-2F5E9442F9E4}" destId="{EA4F2980-3A80-47E1-A17E-58B6A9A74976}" srcOrd="1" destOrd="0" presId="urn:microsoft.com/office/officeart/2005/8/layout/process4"/>
    <dgm:cxn modelId="{10570386-EFF5-42EC-97B9-27769341A955}" type="presOf" srcId="{74184D95-3FB2-42BA-A9B4-990B8C72568E}" destId="{CE36E215-F86A-41EB-BE20-4AEA3BAF1B13}" srcOrd="0" destOrd="0" presId="urn:microsoft.com/office/officeart/2005/8/layout/process4"/>
    <dgm:cxn modelId="{5BAE87C4-05FC-47BA-9DB9-90BA96987F2B}" srcId="{7A07BFD7-84DB-4DB8-8430-7075E94D3AB4}" destId="{F92988CA-0EAC-46ED-A59D-D7C0478DD5A6}" srcOrd="2" destOrd="0" parTransId="{5B119C8F-8D42-47EC-85EF-7CC8DA3E4A2E}" sibTransId="{5C6DD128-550B-4224-8FB7-6ADCB320135B}"/>
    <dgm:cxn modelId="{CF7643D4-B55E-4912-B42E-7D441E24BA52}" srcId="{8AD29EBD-3772-42A5-9BC9-2F5E9442F9E4}" destId="{74184D95-3FB2-42BA-A9B4-990B8C72568E}" srcOrd="0" destOrd="0" parTransId="{D23E00F0-2B40-4931-8A8B-BEA331CF34C7}" sibTransId="{1A3D5EBB-E653-4A03-AACC-79DABACE8386}"/>
    <dgm:cxn modelId="{EDFCBDE0-487F-4CFA-853C-3E9C6FAD7DB9}" type="presOf" srcId="{7A07BFD7-84DB-4DB8-8430-7075E94D3AB4}" destId="{E4FE7D27-24D9-4660-9D5E-2BE9DB308995}" srcOrd="0" destOrd="0" presId="urn:microsoft.com/office/officeart/2005/8/layout/process4"/>
    <dgm:cxn modelId="{BB01B7E9-8239-447A-9106-B6FFBB3515CC}" type="presOf" srcId="{1AB6AFEA-E721-4058-981B-603AF2C1B767}" destId="{15E25ABD-248C-4D92-A80D-C6621E4E2D27}" srcOrd="0" destOrd="0" presId="urn:microsoft.com/office/officeart/2005/8/layout/process4"/>
    <dgm:cxn modelId="{F6F0DACA-57CC-486C-A1C0-BA44F8A89A52}" type="presParOf" srcId="{E4FE7D27-24D9-4660-9D5E-2BE9DB308995}" destId="{52FD0F5A-84E7-4818-A76E-F1993AE374D7}" srcOrd="0" destOrd="0" presId="urn:microsoft.com/office/officeart/2005/8/layout/process4"/>
    <dgm:cxn modelId="{7488DA28-7B77-4CE9-A9F6-E7401A015332}" type="presParOf" srcId="{52FD0F5A-84E7-4818-A76E-F1993AE374D7}" destId="{4AA84AA7-9F86-461E-A131-D1E9F91A9C21}" srcOrd="0" destOrd="0" presId="urn:microsoft.com/office/officeart/2005/8/layout/process4"/>
    <dgm:cxn modelId="{1B9899A0-797D-400B-9DB3-CD17D795D82A}" type="presParOf" srcId="{E4FE7D27-24D9-4660-9D5E-2BE9DB308995}" destId="{E29D9312-2BF0-4043-A558-2803C36B1CFC}" srcOrd="1" destOrd="0" presId="urn:microsoft.com/office/officeart/2005/8/layout/process4"/>
    <dgm:cxn modelId="{C2D163D4-5A2B-45F6-8393-745808924044}" type="presParOf" srcId="{E4FE7D27-24D9-4660-9D5E-2BE9DB308995}" destId="{04875870-6750-4401-8E5B-EAF1F927A203}" srcOrd="2" destOrd="0" presId="urn:microsoft.com/office/officeart/2005/8/layout/process4"/>
    <dgm:cxn modelId="{E1CBB88C-54A2-4FC4-8A3B-513C2E7D1FDF}" type="presParOf" srcId="{04875870-6750-4401-8E5B-EAF1F927A203}" destId="{15E25ABD-248C-4D92-A80D-C6621E4E2D27}" srcOrd="0" destOrd="0" presId="urn:microsoft.com/office/officeart/2005/8/layout/process4"/>
    <dgm:cxn modelId="{B410AF57-876D-4B2A-8B1A-8DADA3373F3D}" type="presParOf" srcId="{E4FE7D27-24D9-4660-9D5E-2BE9DB308995}" destId="{FD52D5E2-3689-4053-888D-71AAA0AC1F16}" srcOrd="3" destOrd="0" presId="urn:microsoft.com/office/officeart/2005/8/layout/process4"/>
    <dgm:cxn modelId="{54E4277D-B8A2-44EE-87B4-5592D9182C3F}" type="presParOf" srcId="{E4FE7D27-24D9-4660-9D5E-2BE9DB308995}" destId="{8051C9E5-5204-4BC7-8F76-A4D289D243E9}" srcOrd="4" destOrd="0" presId="urn:microsoft.com/office/officeart/2005/8/layout/process4"/>
    <dgm:cxn modelId="{343C2AFF-FD60-49E5-A17C-8C5D8FDFA974}" type="presParOf" srcId="{8051C9E5-5204-4BC7-8F76-A4D289D243E9}" destId="{16582B55-A314-492F-9FCD-B9FAE140C641}" srcOrd="0" destOrd="0" presId="urn:microsoft.com/office/officeart/2005/8/layout/process4"/>
    <dgm:cxn modelId="{A6473B0A-5863-4325-81E0-325592D7D8F9}" type="presParOf" srcId="{8051C9E5-5204-4BC7-8F76-A4D289D243E9}" destId="{EA4F2980-3A80-47E1-A17E-58B6A9A74976}" srcOrd="1" destOrd="0" presId="urn:microsoft.com/office/officeart/2005/8/layout/process4"/>
    <dgm:cxn modelId="{9EB8D829-25ED-4450-BB4B-D8910464C678}" type="presParOf" srcId="{8051C9E5-5204-4BC7-8F76-A4D289D243E9}" destId="{95A4D222-7A50-4438-9780-A06E47FD22F2}" srcOrd="2" destOrd="0" presId="urn:microsoft.com/office/officeart/2005/8/layout/process4"/>
    <dgm:cxn modelId="{449128F7-6C02-4343-9A78-C7B63DDF8846}" type="presParOf" srcId="{95A4D222-7A50-4438-9780-A06E47FD22F2}" destId="{CE36E215-F86A-41EB-BE20-4AEA3BAF1B1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6BDA41-5CDE-44E9-8DB9-96684503AEC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4148F546-B833-4683-9BB8-BEAFA47E28F1}">
      <dgm:prSet/>
      <dgm:spPr/>
      <dgm:t>
        <a:bodyPr/>
        <a:lstStyle/>
        <a:p>
          <a:r>
            <a:rPr lang="en-US" dirty="0"/>
            <a:t>Conviction by any local, state, Federal, or military court involving the illegal use, carrying, or possession of a firearm</a:t>
          </a:r>
        </a:p>
      </dgm:t>
    </dgm:pt>
    <dgm:pt modelId="{12AED88E-E5ED-482C-B3E0-6C2AC19934F0}" type="parTrans" cxnId="{4AB8A708-A676-4FC1-82EA-BCB834DA8E6C}">
      <dgm:prSet/>
      <dgm:spPr/>
      <dgm:t>
        <a:bodyPr/>
        <a:lstStyle/>
        <a:p>
          <a:endParaRPr lang="en-US"/>
        </a:p>
      </dgm:t>
    </dgm:pt>
    <dgm:pt modelId="{CD0ED823-B75F-438F-82D8-CBC46BE01BE6}" type="sibTrans" cxnId="{4AB8A708-A676-4FC1-82EA-BCB834DA8E6C}">
      <dgm:prSet/>
      <dgm:spPr/>
      <dgm:t>
        <a:bodyPr/>
        <a:lstStyle/>
        <a:p>
          <a:endParaRPr lang="en-US"/>
        </a:p>
      </dgm:t>
    </dgm:pt>
    <dgm:pt modelId="{EC299884-7CD0-422C-922D-E65659887A48}">
      <dgm:prSet/>
      <dgm:spPr/>
      <dgm:t>
        <a:bodyPr/>
        <a:lstStyle/>
        <a:p>
          <a:r>
            <a:rPr lang="en-US" dirty="0"/>
            <a:t>Conviction of any crime involving the illegal use, possession, sale, manufacture, distribution, or transportation of a controlled substance, drug, narcotic, or alcoholic beverage</a:t>
          </a:r>
        </a:p>
      </dgm:t>
    </dgm:pt>
    <dgm:pt modelId="{18CBBDEF-B06F-4125-B032-F6987452EBAF}" type="parTrans" cxnId="{656E4B5C-67D4-42D1-801D-8B6B99D2F41B}">
      <dgm:prSet/>
      <dgm:spPr/>
      <dgm:t>
        <a:bodyPr/>
        <a:lstStyle/>
        <a:p>
          <a:endParaRPr lang="en-US"/>
        </a:p>
      </dgm:t>
    </dgm:pt>
    <dgm:pt modelId="{8753519A-684D-4CB9-93AA-A7638DCF7737}" type="sibTrans" cxnId="{656E4B5C-67D4-42D1-801D-8B6B99D2F41B}">
      <dgm:prSet/>
      <dgm:spPr/>
      <dgm:t>
        <a:bodyPr/>
        <a:lstStyle/>
        <a:p>
          <a:endParaRPr lang="en-US"/>
        </a:p>
      </dgm:t>
    </dgm:pt>
    <dgm:pt modelId="{58D61C46-A9B1-444A-91DB-A9BA16154EB9}" type="pres">
      <dgm:prSet presAssocID="{0A6BDA41-5CDE-44E9-8DB9-96684503AECE}" presName="hierChild1" presStyleCnt="0">
        <dgm:presLayoutVars>
          <dgm:chPref val="1"/>
          <dgm:dir/>
          <dgm:animOne val="branch"/>
          <dgm:animLvl val="lvl"/>
          <dgm:resizeHandles/>
        </dgm:presLayoutVars>
      </dgm:prSet>
      <dgm:spPr/>
    </dgm:pt>
    <dgm:pt modelId="{A54B8868-4CAA-4409-8B0E-DB26E203EC09}" type="pres">
      <dgm:prSet presAssocID="{4148F546-B833-4683-9BB8-BEAFA47E28F1}" presName="hierRoot1" presStyleCnt="0"/>
      <dgm:spPr/>
    </dgm:pt>
    <dgm:pt modelId="{3382A465-350E-4FEC-B56F-4CD932F5A98B}" type="pres">
      <dgm:prSet presAssocID="{4148F546-B833-4683-9BB8-BEAFA47E28F1}" presName="composite" presStyleCnt="0"/>
      <dgm:spPr/>
    </dgm:pt>
    <dgm:pt modelId="{5841E64E-6D55-49F9-AD53-7AADBF2ECD77}" type="pres">
      <dgm:prSet presAssocID="{4148F546-B833-4683-9BB8-BEAFA47E28F1}" presName="background" presStyleLbl="node0" presStyleIdx="0" presStyleCnt="2"/>
      <dgm:spPr/>
    </dgm:pt>
    <dgm:pt modelId="{4E48AC55-4E4F-4540-9350-03AB7F377F32}" type="pres">
      <dgm:prSet presAssocID="{4148F546-B833-4683-9BB8-BEAFA47E28F1}" presName="text" presStyleLbl="fgAcc0" presStyleIdx="0" presStyleCnt="2">
        <dgm:presLayoutVars>
          <dgm:chPref val="3"/>
        </dgm:presLayoutVars>
      </dgm:prSet>
      <dgm:spPr/>
    </dgm:pt>
    <dgm:pt modelId="{8DE2CEE8-6C97-4F9B-8BEE-F437C99F6563}" type="pres">
      <dgm:prSet presAssocID="{4148F546-B833-4683-9BB8-BEAFA47E28F1}" presName="hierChild2" presStyleCnt="0"/>
      <dgm:spPr/>
    </dgm:pt>
    <dgm:pt modelId="{0B6EFC8C-8399-4110-AC64-425431CF966F}" type="pres">
      <dgm:prSet presAssocID="{EC299884-7CD0-422C-922D-E65659887A48}" presName="hierRoot1" presStyleCnt="0"/>
      <dgm:spPr/>
    </dgm:pt>
    <dgm:pt modelId="{5FF7E5C1-E533-447D-99D1-CF92D81E3EB5}" type="pres">
      <dgm:prSet presAssocID="{EC299884-7CD0-422C-922D-E65659887A48}" presName="composite" presStyleCnt="0"/>
      <dgm:spPr/>
    </dgm:pt>
    <dgm:pt modelId="{CCEDED4D-66BC-4BB0-87B2-F7A74F687F93}" type="pres">
      <dgm:prSet presAssocID="{EC299884-7CD0-422C-922D-E65659887A48}" presName="background" presStyleLbl="node0" presStyleIdx="1" presStyleCnt="2"/>
      <dgm:spPr/>
    </dgm:pt>
    <dgm:pt modelId="{5765764F-CAE6-4339-9296-4E99CF3841E8}" type="pres">
      <dgm:prSet presAssocID="{EC299884-7CD0-422C-922D-E65659887A48}" presName="text" presStyleLbl="fgAcc0" presStyleIdx="1" presStyleCnt="2">
        <dgm:presLayoutVars>
          <dgm:chPref val="3"/>
        </dgm:presLayoutVars>
      </dgm:prSet>
      <dgm:spPr/>
    </dgm:pt>
    <dgm:pt modelId="{0123F67F-2569-4034-9068-28BB978BCF79}" type="pres">
      <dgm:prSet presAssocID="{EC299884-7CD0-422C-922D-E65659887A48}" presName="hierChild2" presStyleCnt="0"/>
      <dgm:spPr/>
    </dgm:pt>
  </dgm:ptLst>
  <dgm:cxnLst>
    <dgm:cxn modelId="{4AB8A708-A676-4FC1-82EA-BCB834DA8E6C}" srcId="{0A6BDA41-5CDE-44E9-8DB9-96684503AECE}" destId="{4148F546-B833-4683-9BB8-BEAFA47E28F1}" srcOrd="0" destOrd="0" parTransId="{12AED88E-E5ED-482C-B3E0-6C2AC19934F0}" sibTransId="{CD0ED823-B75F-438F-82D8-CBC46BE01BE6}"/>
    <dgm:cxn modelId="{656E4B5C-67D4-42D1-801D-8B6B99D2F41B}" srcId="{0A6BDA41-5CDE-44E9-8DB9-96684503AECE}" destId="{EC299884-7CD0-422C-922D-E65659887A48}" srcOrd="1" destOrd="0" parTransId="{18CBBDEF-B06F-4125-B032-F6987452EBAF}" sibTransId="{8753519A-684D-4CB9-93AA-A7638DCF7737}"/>
    <dgm:cxn modelId="{7C0B7751-8E3C-4434-9BE1-9354B84CB513}" type="presOf" srcId="{EC299884-7CD0-422C-922D-E65659887A48}" destId="{5765764F-CAE6-4339-9296-4E99CF3841E8}" srcOrd="0" destOrd="0" presId="urn:microsoft.com/office/officeart/2005/8/layout/hierarchy1"/>
    <dgm:cxn modelId="{71B313C4-7339-46C5-8710-A9C92B1C5D24}" type="presOf" srcId="{4148F546-B833-4683-9BB8-BEAFA47E28F1}" destId="{4E48AC55-4E4F-4540-9350-03AB7F377F32}" srcOrd="0" destOrd="0" presId="urn:microsoft.com/office/officeart/2005/8/layout/hierarchy1"/>
    <dgm:cxn modelId="{81FF98D7-EF1F-461C-8F68-E45F36872782}" type="presOf" srcId="{0A6BDA41-5CDE-44E9-8DB9-96684503AECE}" destId="{58D61C46-A9B1-444A-91DB-A9BA16154EB9}" srcOrd="0" destOrd="0" presId="urn:microsoft.com/office/officeart/2005/8/layout/hierarchy1"/>
    <dgm:cxn modelId="{0EEF5EE7-5AA6-40D6-ACCA-8C9E605F4080}" type="presParOf" srcId="{58D61C46-A9B1-444A-91DB-A9BA16154EB9}" destId="{A54B8868-4CAA-4409-8B0E-DB26E203EC09}" srcOrd="0" destOrd="0" presId="urn:microsoft.com/office/officeart/2005/8/layout/hierarchy1"/>
    <dgm:cxn modelId="{EA1142BD-A67B-40E2-BC37-FE2922403729}" type="presParOf" srcId="{A54B8868-4CAA-4409-8B0E-DB26E203EC09}" destId="{3382A465-350E-4FEC-B56F-4CD932F5A98B}" srcOrd="0" destOrd="0" presId="urn:microsoft.com/office/officeart/2005/8/layout/hierarchy1"/>
    <dgm:cxn modelId="{FA2337B9-23F8-4C03-8BB5-4C675BA35EB8}" type="presParOf" srcId="{3382A465-350E-4FEC-B56F-4CD932F5A98B}" destId="{5841E64E-6D55-49F9-AD53-7AADBF2ECD77}" srcOrd="0" destOrd="0" presId="urn:microsoft.com/office/officeart/2005/8/layout/hierarchy1"/>
    <dgm:cxn modelId="{8D033320-501E-4831-8647-1757315B250B}" type="presParOf" srcId="{3382A465-350E-4FEC-B56F-4CD932F5A98B}" destId="{4E48AC55-4E4F-4540-9350-03AB7F377F32}" srcOrd="1" destOrd="0" presId="urn:microsoft.com/office/officeart/2005/8/layout/hierarchy1"/>
    <dgm:cxn modelId="{3283E07F-21E3-48A1-9B6E-0AB71BF7EE35}" type="presParOf" srcId="{A54B8868-4CAA-4409-8B0E-DB26E203EC09}" destId="{8DE2CEE8-6C97-4F9B-8BEE-F437C99F6563}" srcOrd="1" destOrd="0" presId="urn:microsoft.com/office/officeart/2005/8/layout/hierarchy1"/>
    <dgm:cxn modelId="{CF242980-95D3-4338-A3B2-BCE536E76A78}" type="presParOf" srcId="{58D61C46-A9B1-444A-91DB-A9BA16154EB9}" destId="{0B6EFC8C-8399-4110-AC64-425431CF966F}" srcOrd="1" destOrd="0" presId="urn:microsoft.com/office/officeart/2005/8/layout/hierarchy1"/>
    <dgm:cxn modelId="{AF868FF2-3A42-4CFA-8D3E-8ED67A01AAEA}" type="presParOf" srcId="{0B6EFC8C-8399-4110-AC64-425431CF966F}" destId="{5FF7E5C1-E533-447D-99D1-CF92D81E3EB5}" srcOrd="0" destOrd="0" presId="urn:microsoft.com/office/officeart/2005/8/layout/hierarchy1"/>
    <dgm:cxn modelId="{725B9278-EA47-42B9-9557-F1AE7252B4A7}" type="presParOf" srcId="{5FF7E5C1-E533-447D-99D1-CF92D81E3EB5}" destId="{CCEDED4D-66BC-4BB0-87B2-F7A74F687F93}" srcOrd="0" destOrd="0" presId="urn:microsoft.com/office/officeart/2005/8/layout/hierarchy1"/>
    <dgm:cxn modelId="{5C5A1D75-574C-4D87-9EBD-8819469EB8EB}" type="presParOf" srcId="{5FF7E5C1-E533-447D-99D1-CF92D81E3EB5}" destId="{5765764F-CAE6-4339-9296-4E99CF3841E8}" srcOrd="1" destOrd="0" presId="urn:microsoft.com/office/officeart/2005/8/layout/hierarchy1"/>
    <dgm:cxn modelId="{58C0C25F-A4DB-4770-947A-86AE7EE8D54E}" type="presParOf" srcId="{0B6EFC8C-8399-4110-AC64-425431CF966F}" destId="{0123F67F-2569-4034-9068-28BB978BCF7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313130-DEFE-4CDA-9BD4-A3FE16642C38}"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53670FD-575A-4591-95DA-2DB61F9CA53D}">
      <dgm:prSet custT="1"/>
      <dgm:spPr/>
      <dgm:t>
        <a:bodyPr/>
        <a:lstStyle/>
        <a:p>
          <a:pPr>
            <a:lnSpc>
              <a:spcPct val="100000"/>
            </a:lnSpc>
          </a:pPr>
          <a:r>
            <a:rPr lang="en-US" sz="1600" dirty="0"/>
            <a:t>Conviction of a crime involving felonious (felony) assault or an act of violence</a:t>
          </a:r>
        </a:p>
      </dgm:t>
    </dgm:pt>
    <dgm:pt modelId="{AC922E73-27AC-41F3-98AA-B324DFF214F3}" type="parTrans" cxnId="{73E274C7-45DF-4ACF-92A1-9F13AC2A4556}">
      <dgm:prSet/>
      <dgm:spPr/>
      <dgm:t>
        <a:bodyPr/>
        <a:lstStyle/>
        <a:p>
          <a:endParaRPr lang="en-US"/>
        </a:p>
      </dgm:t>
    </dgm:pt>
    <dgm:pt modelId="{170C0D21-8C97-4181-9B35-33F1AD61BCED}" type="sibTrans" cxnId="{73E274C7-45DF-4ACF-92A1-9F13AC2A4556}">
      <dgm:prSet/>
      <dgm:spPr/>
      <dgm:t>
        <a:bodyPr/>
        <a:lstStyle/>
        <a:p>
          <a:endParaRPr lang="en-US"/>
        </a:p>
      </dgm:t>
    </dgm:pt>
    <dgm:pt modelId="{18C9DEC2-E1F9-48DD-8E17-938FCF41404B}">
      <dgm:prSet custT="1"/>
      <dgm:spPr/>
      <dgm:t>
        <a:bodyPr/>
        <a:lstStyle/>
        <a:p>
          <a:pPr>
            <a:lnSpc>
              <a:spcPct val="100000"/>
            </a:lnSpc>
          </a:pPr>
          <a:r>
            <a:rPr lang="en-US" sz="1600" dirty="0"/>
            <a:t>Conviction of a crime involving unlawful breaking and/or entering, burglary, larceny, or any offense involving moral turpitude</a:t>
          </a:r>
        </a:p>
      </dgm:t>
    </dgm:pt>
    <dgm:pt modelId="{609F3D38-19DE-479A-9F3C-E82DDADE6886}" type="parTrans" cxnId="{45BCB5CE-F205-42AA-BE69-A13CB4686F9F}">
      <dgm:prSet/>
      <dgm:spPr/>
      <dgm:t>
        <a:bodyPr/>
        <a:lstStyle/>
        <a:p>
          <a:endParaRPr lang="en-US"/>
        </a:p>
      </dgm:t>
    </dgm:pt>
    <dgm:pt modelId="{B3B94974-47A8-46D0-B5AC-435DAB1B3D39}" type="sibTrans" cxnId="{45BCB5CE-F205-42AA-BE69-A13CB4686F9F}">
      <dgm:prSet/>
      <dgm:spPr/>
      <dgm:t>
        <a:bodyPr/>
        <a:lstStyle/>
        <a:p>
          <a:endParaRPr lang="en-US"/>
        </a:p>
      </dgm:t>
    </dgm:pt>
    <dgm:pt modelId="{7DFBE8FB-7FEA-46EE-84A6-6EFDD89BEEC0}">
      <dgm:prSet custT="1"/>
      <dgm:spPr/>
      <dgm:t>
        <a:bodyPr/>
        <a:lstStyle/>
        <a:p>
          <a:pPr>
            <a:lnSpc>
              <a:spcPct val="100000"/>
            </a:lnSpc>
          </a:pPr>
          <a:r>
            <a:rPr lang="en-US" sz="1600" dirty="0"/>
            <a:t>A history of addiction to alcohol or a narcotic drug</a:t>
          </a:r>
        </a:p>
      </dgm:t>
    </dgm:pt>
    <dgm:pt modelId="{59B189DA-B022-4082-806C-BA3BD11C2944}" type="parTrans" cxnId="{2B7503A2-7BCE-4B8D-9080-26C9F4993BC7}">
      <dgm:prSet/>
      <dgm:spPr/>
      <dgm:t>
        <a:bodyPr/>
        <a:lstStyle/>
        <a:p>
          <a:endParaRPr lang="en-US"/>
        </a:p>
      </dgm:t>
    </dgm:pt>
    <dgm:pt modelId="{878B1449-AC84-43C4-BE8C-D56DAD8AF9A6}" type="sibTrans" cxnId="{2B7503A2-7BCE-4B8D-9080-26C9F4993BC7}">
      <dgm:prSet/>
      <dgm:spPr/>
      <dgm:t>
        <a:bodyPr/>
        <a:lstStyle/>
        <a:p>
          <a:endParaRPr lang="en-US"/>
        </a:p>
      </dgm:t>
    </dgm:pt>
    <dgm:pt modelId="{29472992-A820-41D4-99FE-2E24568BC77C}" type="pres">
      <dgm:prSet presAssocID="{6D313130-DEFE-4CDA-9BD4-A3FE16642C38}" presName="root" presStyleCnt="0">
        <dgm:presLayoutVars>
          <dgm:dir/>
          <dgm:resizeHandles val="exact"/>
        </dgm:presLayoutVars>
      </dgm:prSet>
      <dgm:spPr/>
    </dgm:pt>
    <dgm:pt modelId="{478B303D-0783-4AB7-B6B8-1B87DC606D2A}" type="pres">
      <dgm:prSet presAssocID="{F53670FD-575A-4591-95DA-2DB61F9CA53D}" presName="compNode" presStyleCnt="0"/>
      <dgm:spPr/>
    </dgm:pt>
    <dgm:pt modelId="{6BCA430A-68C1-4D66-B6E6-2483EDD2CCD9}" type="pres">
      <dgm:prSet presAssocID="{F53670FD-575A-4591-95DA-2DB61F9CA53D}" presName="bgRect" presStyleLbl="bgShp" presStyleIdx="0" presStyleCnt="3"/>
      <dgm:spPr/>
    </dgm:pt>
    <dgm:pt modelId="{3DD270E4-63FF-4AD9-A843-E6FEA50D01BA}" type="pres">
      <dgm:prSet presAssocID="{F53670FD-575A-4591-95DA-2DB61F9CA5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lice"/>
        </a:ext>
      </dgm:extLst>
    </dgm:pt>
    <dgm:pt modelId="{4E80F35D-824B-4492-BE11-BA7A84119AD9}" type="pres">
      <dgm:prSet presAssocID="{F53670FD-575A-4591-95DA-2DB61F9CA53D}" presName="spaceRect" presStyleCnt="0"/>
      <dgm:spPr/>
    </dgm:pt>
    <dgm:pt modelId="{2198BB97-6D8B-408A-9DC4-9B33F227BAF8}" type="pres">
      <dgm:prSet presAssocID="{F53670FD-575A-4591-95DA-2DB61F9CA53D}" presName="parTx" presStyleLbl="revTx" presStyleIdx="0" presStyleCnt="3">
        <dgm:presLayoutVars>
          <dgm:chMax val="0"/>
          <dgm:chPref val="0"/>
        </dgm:presLayoutVars>
      </dgm:prSet>
      <dgm:spPr/>
    </dgm:pt>
    <dgm:pt modelId="{F1B2EB6D-FEAA-494E-9081-7B91413C7674}" type="pres">
      <dgm:prSet presAssocID="{170C0D21-8C97-4181-9B35-33F1AD61BCED}" presName="sibTrans" presStyleCnt="0"/>
      <dgm:spPr/>
    </dgm:pt>
    <dgm:pt modelId="{7F62E8C1-A9E4-4EF1-8AE9-A14E899EE01D}" type="pres">
      <dgm:prSet presAssocID="{18C9DEC2-E1F9-48DD-8E17-938FCF41404B}" presName="compNode" presStyleCnt="0"/>
      <dgm:spPr/>
    </dgm:pt>
    <dgm:pt modelId="{47153E24-AA30-4D3C-BDC8-C90B84DB7E72}" type="pres">
      <dgm:prSet presAssocID="{18C9DEC2-E1F9-48DD-8E17-938FCF41404B}" presName="bgRect" presStyleLbl="bgShp" presStyleIdx="1" presStyleCnt="3"/>
      <dgm:spPr/>
    </dgm:pt>
    <dgm:pt modelId="{81893AB8-DE43-4DB2-8D07-191F1173F824}" type="pres">
      <dgm:prSet presAssocID="{18C9DEC2-E1F9-48DD-8E17-938FCF41404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cuffs"/>
        </a:ext>
      </dgm:extLst>
    </dgm:pt>
    <dgm:pt modelId="{6AC3EDCD-DA13-46D5-89C7-89319F1D8D12}" type="pres">
      <dgm:prSet presAssocID="{18C9DEC2-E1F9-48DD-8E17-938FCF41404B}" presName="spaceRect" presStyleCnt="0"/>
      <dgm:spPr/>
    </dgm:pt>
    <dgm:pt modelId="{DA4FB134-1C54-47DB-96DF-E43217476FBA}" type="pres">
      <dgm:prSet presAssocID="{18C9DEC2-E1F9-48DD-8E17-938FCF41404B}" presName="parTx" presStyleLbl="revTx" presStyleIdx="1" presStyleCnt="3" custScaleX="100312">
        <dgm:presLayoutVars>
          <dgm:chMax val="0"/>
          <dgm:chPref val="0"/>
        </dgm:presLayoutVars>
      </dgm:prSet>
      <dgm:spPr/>
    </dgm:pt>
    <dgm:pt modelId="{CF9BDADE-2061-4A64-A3CA-8561ED5075DF}" type="pres">
      <dgm:prSet presAssocID="{B3B94974-47A8-46D0-B5AC-435DAB1B3D39}" presName="sibTrans" presStyleCnt="0"/>
      <dgm:spPr/>
    </dgm:pt>
    <dgm:pt modelId="{D621CBD8-A07C-4D5A-8E74-AC9DDE528B81}" type="pres">
      <dgm:prSet presAssocID="{7DFBE8FB-7FEA-46EE-84A6-6EFDD89BEEC0}" presName="compNode" presStyleCnt="0"/>
      <dgm:spPr/>
    </dgm:pt>
    <dgm:pt modelId="{258CCBF5-01A3-477D-BD5C-523E95B42C61}" type="pres">
      <dgm:prSet presAssocID="{7DFBE8FB-7FEA-46EE-84A6-6EFDD89BEEC0}" presName="bgRect" presStyleLbl="bgShp" presStyleIdx="2" presStyleCnt="3"/>
      <dgm:spPr/>
    </dgm:pt>
    <dgm:pt modelId="{F4DA1C4D-94F2-47F9-98C3-AC13CA275B80}" type="pres">
      <dgm:prSet presAssocID="{7DFBE8FB-7FEA-46EE-84A6-6EFDD89BEE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ttle"/>
        </a:ext>
      </dgm:extLst>
    </dgm:pt>
    <dgm:pt modelId="{6402EC06-2E92-4FB0-B1A0-F5316125CCDD}" type="pres">
      <dgm:prSet presAssocID="{7DFBE8FB-7FEA-46EE-84A6-6EFDD89BEEC0}" presName="spaceRect" presStyleCnt="0"/>
      <dgm:spPr/>
    </dgm:pt>
    <dgm:pt modelId="{F481F5E1-C577-41BF-8312-B7D13DB33B53}" type="pres">
      <dgm:prSet presAssocID="{7DFBE8FB-7FEA-46EE-84A6-6EFDD89BEEC0}" presName="parTx" presStyleLbl="revTx" presStyleIdx="2" presStyleCnt="3">
        <dgm:presLayoutVars>
          <dgm:chMax val="0"/>
          <dgm:chPref val="0"/>
        </dgm:presLayoutVars>
      </dgm:prSet>
      <dgm:spPr/>
    </dgm:pt>
  </dgm:ptLst>
  <dgm:cxnLst>
    <dgm:cxn modelId="{8170861D-9AB7-4304-A795-D7C16EEB26DD}" type="presOf" srcId="{7DFBE8FB-7FEA-46EE-84A6-6EFDD89BEEC0}" destId="{F481F5E1-C577-41BF-8312-B7D13DB33B53}" srcOrd="0" destOrd="0" presId="urn:microsoft.com/office/officeart/2018/2/layout/IconVerticalSolidList"/>
    <dgm:cxn modelId="{45329E4B-3650-4B5A-A418-375453B4F3E5}" type="presOf" srcId="{18C9DEC2-E1F9-48DD-8E17-938FCF41404B}" destId="{DA4FB134-1C54-47DB-96DF-E43217476FBA}" srcOrd="0" destOrd="0" presId="urn:microsoft.com/office/officeart/2018/2/layout/IconVerticalSolidList"/>
    <dgm:cxn modelId="{3D27D37A-633A-4891-A1AF-014EFEF8C8FE}" type="presOf" srcId="{6D313130-DEFE-4CDA-9BD4-A3FE16642C38}" destId="{29472992-A820-41D4-99FE-2E24568BC77C}" srcOrd="0" destOrd="0" presId="urn:microsoft.com/office/officeart/2018/2/layout/IconVerticalSolidList"/>
    <dgm:cxn modelId="{2B7503A2-7BCE-4B8D-9080-26C9F4993BC7}" srcId="{6D313130-DEFE-4CDA-9BD4-A3FE16642C38}" destId="{7DFBE8FB-7FEA-46EE-84A6-6EFDD89BEEC0}" srcOrd="2" destOrd="0" parTransId="{59B189DA-B022-4082-806C-BA3BD11C2944}" sibTransId="{878B1449-AC84-43C4-BE8C-D56DAD8AF9A6}"/>
    <dgm:cxn modelId="{73E274C7-45DF-4ACF-92A1-9F13AC2A4556}" srcId="{6D313130-DEFE-4CDA-9BD4-A3FE16642C38}" destId="{F53670FD-575A-4591-95DA-2DB61F9CA53D}" srcOrd="0" destOrd="0" parTransId="{AC922E73-27AC-41F3-98AA-B324DFF214F3}" sibTransId="{170C0D21-8C97-4181-9B35-33F1AD61BCED}"/>
    <dgm:cxn modelId="{45BCB5CE-F205-42AA-BE69-A13CB4686F9F}" srcId="{6D313130-DEFE-4CDA-9BD4-A3FE16642C38}" destId="{18C9DEC2-E1F9-48DD-8E17-938FCF41404B}" srcOrd="1" destOrd="0" parTransId="{609F3D38-19DE-479A-9F3C-E82DDADE6886}" sibTransId="{B3B94974-47A8-46D0-B5AC-435DAB1B3D39}"/>
    <dgm:cxn modelId="{F89358DD-46A3-41AC-A219-33E22B23AD56}" type="presOf" srcId="{F53670FD-575A-4591-95DA-2DB61F9CA53D}" destId="{2198BB97-6D8B-408A-9DC4-9B33F227BAF8}" srcOrd="0" destOrd="0" presId="urn:microsoft.com/office/officeart/2018/2/layout/IconVerticalSolidList"/>
    <dgm:cxn modelId="{37569332-C43A-4429-AD8C-9BC9ED5B07EB}" type="presParOf" srcId="{29472992-A820-41D4-99FE-2E24568BC77C}" destId="{478B303D-0783-4AB7-B6B8-1B87DC606D2A}" srcOrd="0" destOrd="0" presId="urn:microsoft.com/office/officeart/2018/2/layout/IconVerticalSolidList"/>
    <dgm:cxn modelId="{6787E117-22C9-47F6-9B83-75390BD6CA9D}" type="presParOf" srcId="{478B303D-0783-4AB7-B6B8-1B87DC606D2A}" destId="{6BCA430A-68C1-4D66-B6E6-2483EDD2CCD9}" srcOrd="0" destOrd="0" presId="urn:microsoft.com/office/officeart/2018/2/layout/IconVerticalSolidList"/>
    <dgm:cxn modelId="{81CA8366-BC9C-4E10-BC2D-3C3B89B14C99}" type="presParOf" srcId="{478B303D-0783-4AB7-B6B8-1B87DC606D2A}" destId="{3DD270E4-63FF-4AD9-A843-E6FEA50D01BA}" srcOrd="1" destOrd="0" presId="urn:microsoft.com/office/officeart/2018/2/layout/IconVerticalSolidList"/>
    <dgm:cxn modelId="{EC07BA4D-2BF3-401A-8B3D-BE84ED77DF99}" type="presParOf" srcId="{478B303D-0783-4AB7-B6B8-1B87DC606D2A}" destId="{4E80F35D-824B-4492-BE11-BA7A84119AD9}" srcOrd="2" destOrd="0" presId="urn:microsoft.com/office/officeart/2018/2/layout/IconVerticalSolidList"/>
    <dgm:cxn modelId="{537AEC6B-29E8-40BE-8770-9FCDE781585F}" type="presParOf" srcId="{478B303D-0783-4AB7-B6B8-1B87DC606D2A}" destId="{2198BB97-6D8B-408A-9DC4-9B33F227BAF8}" srcOrd="3" destOrd="0" presId="urn:microsoft.com/office/officeart/2018/2/layout/IconVerticalSolidList"/>
    <dgm:cxn modelId="{1C15D3A1-3E88-4D87-ACE4-22F3768136FA}" type="presParOf" srcId="{29472992-A820-41D4-99FE-2E24568BC77C}" destId="{F1B2EB6D-FEAA-494E-9081-7B91413C7674}" srcOrd="1" destOrd="0" presId="urn:microsoft.com/office/officeart/2018/2/layout/IconVerticalSolidList"/>
    <dgm:cxn modelId="{AF2179E6-B57D-4D9B-BE44-CD06F8507109}" type="presParOf" srcId="{29472992-A820-41D4-99FE-2E24568BC77C}" destId="{7F62E8C1-A9E4-4EF1-8AE9-A14E899EE01D}" srcOrd="2" destOrd="0" presId="urn:microsoft.com/office/officeart/2018/2/layout/IconVerticalSolidList"/>
    <dgm:cxn modelId="{7F788EF6-2DA4-48F7-8F45-7F0DD20AD147}" type="presParOf" srcId="{7F62E8C1-A9E4-4EF1-8AE9-A14E899EE01D}" destId="{47153E24-AA30-4D3C-BDC8-C90B84DB7E72}" srcOrd="0" destOrd="0" presId="urn:microsoft.com/office/officeart/2018/2/layout/IconVerticalSolidList"/>
    <dgm:cxn modelId="{443117A5-2CE1-402C-94FE-59B41737CB7B}" type="presParOf" srcId="{7F62E8C1-A9E4-4EF1-8AE9-A14E899EE01D}" destId="{81893AB8-DE43-4DB2-8D07-191F1173F824}" srcOrd="1" destOrd="0" presId="urn:microsoft.com/office/officeart/2018/2/layout/IconVerticalSolidList"/>
    <dgm:cxn modelId="{254A753A-E0CF-48BE-B68C-0DC33A159047}" type="presParOf" srcId="{7F62E8C1-A9E4-4EF1-8AE9-A14E899EE01D}" destId="{6AC3EDCD-DA13-46D5-89C7-89319F1D8D12}" srcOrd="2" destOrd="0" presId="urn:microsoft.com/office/officeart/2018/2/layout/IconVerticalSolidList"/>
    <dgm:cxn modelId="{C732C880-B17C-4FAD-95CE-6B549A69FF5A}" type="presParOf" srcId="{7F62E8C1-A9E4-4EF1-8AE9-A14E899EE01D}" destId="{DA4FB134-1C54-47DB-96DF-E43217476FBA}" srcOrd="3" destOrd="0" presId="urn:microsoft.com/office/officeart/2018/2/layout/IconVerticalSolidList"/>
    <dgm:cxn modelId="{536B96C4-BCD8-48B7-A685-A9F549781CFA}" type="presParOf" srcId="{29472992-A820-41D4-99FE-2E24568BC77C}" destId="{CF9BDADE-2061-4A64-A3CA-8561ED5075DF}" srcOrd="3" destOrd="0" presId="urn:microsoft.com/office/officeart/2018/2/layout/IconVerticalSolidList"/>
    <dgm:cxn modelId="{2EEDC7D1-64BA-47F5-8416-4B1CB17F83EB}" type="presParOf" srcId="{29472992-A820-41D4-99FE-2E24568BC77C}" destId="{D621CBD8-A07C-4D5A-8E74-AC9DDE528B81}" srcOrd="4" destOrd="0" presId="urn:microsoft.com/office/officeart/2018/2/layout/IconVerticalSolidList"/>
    <dgm:cxn modelId="{0C468179-8123-4053-9B82-A3E7D16B0598}" type="presParOf" srcId="{D621CBD8-A07C-4D5A-8E74-AC9DDE528B81}" destId="{258CCBF5-01A3-477D-BD5C-523E95B42C61}" srcOrd="0" destOrd="0" presId="urn:microsoft.com/office/officeart/2018/2/layout/IconVerticalSolidList"/>
    <dgm:cxn modelId="{7CEA2589-E417-4F19-AB5E-90C01F98DBA8}" type="presParOf" srcId="{D621CBD8-A07C-4D5A-8E74-AC9DDE528B81}" destId="{F4DA1C4D-94F2-47F9-98C3-AC13CA275B80}" srcOrd="1" destOrd="0" presId="urn:microsoft.com/office/officeart/2018/2/layout/IconVerticalSolidList"/>
    <dgm:cxn modelId="{4A13C848-BB3E-47B6-9D60-691A07A27186}" type="presParOf" srcId="{D621CBD8-A07C-4D5A-8E74-AC9DDE528B81}" destId="{6402EC06-2E92-4FB0-B1A0-F5316125CCDD}" srcOrd="2" destOrd="0" presId="urn:microsoft.com/office/officeart/2018/2/layout/IconVerticalSolidList"/>
    <dgm:cxn modelId="{698DD863-4F67-498D-868E-C8DF1E9C87DF}" type="presParOf" srcId="{D621CBD8-A07C-4D5A-8E74-AC9DDE528B81}" destId="{F481F5E1-C577-41BF-8312-B7D13DB33B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7510A2-A842-4A32-B5C2-232BD3B1F598}"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8E5CDCF2-8830-448F-A241-417D15BBD7D4}">
      <dgm:prSet/>
      <dgm:spPr/>
      <dgm:t>
        <a:bodyPr/>
        <a:lstStyle/>
        <a:p>
          <a:r>
            <a:rPr lang="en-US" dirty="0"/>
            <a:t>Been declared incompetent, by any court having jurisdiction, by reason of mental disease or defect, or been involuntarily committed to an institution for treatment of mental disease by a District Court judge</a:t>
          </a:r>
        </a:p>
      </dgm:t>
    </dgm:pt>
    <dgm:pt modelId="{92294A04-F69A-4E86-8403-144C8D7BF958}" type="parTrans" cxnId="{A6528F0D-9D7D-4F7C-8E1C-098AA6136759}">
      <dgm:prSet/>
      <dgm:spPr/>
      <dgm:t>
        <a:bodyPr/>
        <a:lstStyle/>
        <a:p>
          <a:endParaRPr lang="en-US"/>
        </a:p>
      </dgm:t>
    </dgm:pt>
    <dgm:pt modelId="{E7639980-B6B0-4FB2-9E6B-6918102D03B5}" type="sibTrans" cxnId="{A6528F0D-9D7D-4F7C-8E1C-098AA6136759}">
      <dgm:prSet/>
      <dgm:spPr/>
      <dgm:t>
        <a:bodyPr/>
        <a:lstStyle/>
        <a:p>
          <a:endParaRPr lang="en-US"/>
        </a:p>
      </dgm:t>
    </dgm:pt>
    <dgm:pt modelId="{70569B47-F0DF-4B70-B390-B7B88C6E989B}">
      <dgm:prSet/>
      <dgm:spPr/>
      <dgm:t>
        <a:bodyPr/>
        <a:lstStyle/>
        <a:p>
          <a:r>
            <a:rPr lang="en-US" dirty="0"/>
            <a:t>A prior revocation by the PPSB</a:t>
          </a:r>
        </a:p>
      </dgm:t>
    </dgm:pt>
    <dgm:pt modelId="{0EF4A17B-D101-4A5B-A487-3F8E2E69A3D9}" type="parTrans" cxnId="{9412AE5B-D6A1-40AC-A5C8-907EDA52E542}">
      <dgm:prSet/>
      <dgm:spPr/>
      <dgm:t>
        <a:bodyPr/>
        <a:lstStyle/>
        <a:p>
          <a:endParaRPr lang="en-US"/>
        </a:p>
      </dgm:t>
    </dgm:pt>
    <dgm:pt modelId="{E6B6B14A-2F79-46C6-8004-0598C61637EE}" type="sibTrans" cxnId="{9412AE5B-D6A1-40AC-A5C8-907EDA52E542}">
      <dgm:prSet/>
      <dgm:spPr/>
      <dgm:t>
        <a:bodyPr/>
        <a:lstStyle/>
        <a:p>
          <a:endParaRPr lang="en-US"/>
        </a:p>
      </dgm:t>
    </dgm:pt>
    <dgm:pt modelId="{97B27E76-D842-4262-8EC8-23DF4B199B69}">
      <dgm:prSet/>
      <dgm:spPr/>
      <dgm:t>
        <a:bodyPr/>
        <a:lstStyle/>
        <a:p>
          <a:r>
            <a:rPr lang="en-US" dirty="0"/>
            <a:t>“The term “Conviction” implies either a plea of guilty, a verdict of guilty or a plea of “No Contest.”</a:t>
          </a:r>
        </a:p>
      </dgm:t>
    </dgm:pt>
    <dgm:pt modelId="{DE174829-D792-40FB-9BD6-2B134D4AF881}" type="parTrans" cxnId="{C77D56C7-B717-4B83-9B65-7A509A189D77}">
      <dgm:prSet/>
      <dgm:spPr/>
      <dgm:t>
        <a:bodyPr/>
        <a:lstStyle/>
        <a:p>
          <a:endParaRPr lang="en-US"/>
        </a:p>
      </dgm:t>
    </dgm:pt>
    <dgm:pt modelId="{2858C2F5-8789-4A98-A1F6-40476FC51D42}" type="sibTrans" cxnId="{C77D56C7-B717-4B83-9B65-7A509A189D77}">
      <dgm:prSet/>
      <dgm:spPr/>
      <dgm:t>
        <a:bodyPr/>
        <a:lstStyle/>
        <a:p>
          <a:endParaRPr lang="en-US"/>
        </a:p>
      </dgm:t>
    </dgm:pt>
    <dgm:pt modelId="{4C389FE4-6B7D-45D3-B78C-D93508C06E1E}" type="pres">
      <dgm:prSet presAssocID="{547510A2-A842-4A32-B5C2-232BD3B1F598}" presName="Name0" presStyleCnt="0">
        <dgm:presLayoutVars>
          <dgm:dir/>
          <dgm:animLvl val="lvl"/>
          <dgm:resizeHandles val="exact"/>
        </dgm:presLayoutVars>
      </dgm:prSet>
      <dgm:spPr/>
    </dgm:pt>
    <dgm:pt modelId="{31BF6AE1-BA45-4987-8A42-BDB7741B6BB9}" type="pres">
      <dgm:prSet presAssocID="{97B27E76-D842-4262-8EC8-23DF4B199B69}" presName="boxAndChildren" presStyleCnt="0"/>
      <dgm:spPr/>
    </dgm:pt>
    <dgm:pt modelId="{026D5DEE-08C7-48FE-8944-90574F854803}" type="pres">
      <dgm:prSet presAssocID="{97B27E76-D842-4262-8EC8-23DF4B199B69}" presName="parentTextBox" presStyleLbl="node1" presStyleIdx="0" presStyleCnt="3"/>
      <dgm:spPr/>
    </dgm:pt>
    <dgm:pt modelId="{FD668330-A371-459E-9DCB-AB718985E093}" type="pres">
      <dgm:prSet presAssocID="{E6B6B14A-2F79-46C6-8004-0598C61637EE}" presName="sp" presStyleCnt="0"/>
      <dgm:spPr/>
    </dgm:pt>
    <dgm:pt modelId="{8CB1758A-C244-4EA4-8740-A348BD3267A4}" type="pres">
      <dgm:prSet presAssocID="{70569B47-F0DF-4B70-B390-B7B88C6E989B}" presName="arrowAndChildren" presStyleCnt="0"/>
      <dgm:spPr/>
    </dgm:pt>
    <dgm:pt modelId="{4543EBED-C947-4339-B3E6-FC7792AA101A}" type="pres">
      <dgm:prSet presAssocID="{70569B47-F0DF-4B70-B390-B7B88C6E989B}" presName="parentTextArrow" presStyleLbl="node1" presStyleIdx="1" presStyleCnt="3"/>
      <dgm:spPr/>
    </dgm:pt>
    <dgm:pt modelId="{F1E0FC41-EAA8-4677-B811-EA6EE3750727}" type="pres">
      <dgm:prSet presAssocID="{E7639980-B6B0-4FB2-9E6B-6918102D03B5}" presName="sp" presStyleCnt="0"/>
      <dgm:spPr/>
    </dgm:pt>
    <dgm:pt modelId="{22653484-BFCC-45A2-9A03-253AEE04939A}" type="pres">
      <dgm:prSet presAssocID="{8E5CDCF2-8830-448F-A241-417D15BBD7D4}" presName="arrowAndChildren" presStyleCnt="0"/>
      <dgm:spPr/>
    </dgm:pt>
    <dgm:pt modelId="{4D72D791-0BB6-4395-94F4-177FD0AB03E5}" type="pres">
      <dgm:prSet presAssocID="{8E5CDCF2-8830-448F-A241-417D15BBD7D4}" presName="parentTextArrow" presStyleLbl="node1" presStyleIdx="2" presStyleCnt="3"/>
      <dgm:spPr/>
    </dgm:pt>
  </dgm:ptLst>
  <dgm:cxnLst>
    <dgm:cxn modelId="{A6528F0D-9D7D-4F7C-8E1C-098AA6136759}" srcId="{547510A2-A842-4A32-B5C2-232BD3B1F598}" destId="{8E5CDCF2-8830-448F-A241-417D15BBD7D4}" srcOrd="0" destOrd="0" parTransId="{92294A04-F69A-4E86-8403-144C8D7BF958}" sibTransId="{E7639980-B6B0-4FB2-9E6B-6918102D03B5}"/>
    <dgm:cxn modelId="{36CCEA2E-326A-4923-8470-C597EF522F82}" type="presOf" srcId="{8E5CDCF2-8830-448F-A241-417D15BBD7D4}" destId="{4D72D791-0BB6-4395-94F4-177FD0AB03E5}" srcOrd="0" destOrd="0" presId="urn:microsoft.com/office/officeart/2005/8/layout/process4"/>
    <dgm:cxn modelId="{9412AE5B-D6A1-40AC-A5C8-907EDA52E542}" srcId="{547510A2-A842-4A32-B5C2-232BD3B1F598}" destId="{70569B47-F0DF-4B70-B390-B7B88C6E989B}" srcOrd="1" destOrd="0" parTransId="{0EF4A17B-D101-4A5B-A487-3F8E2E69A3D9}" sibTransId="{E6B6B14A-2F79-46C6-8004-0598C61637EE}"/>
    <dgm:cxn modelId="{A3648A4F-530D-4834-8782-5A9DD66D1696}" type="presOf" srcId="{547510A2-A842-4A32-B5C2-232BD3B1F598}" destId="{4C389FE4-6B7D-45D3-B78C-D93508C06E1E}" srcOrd="0" destOrd="0" presId="urn:microsoft.com/office/officeart/2005/8/layout/process4"/>
    <dgm:cxn modelId="{3AEB55AD-A8B5-44C6-B5C9-28E848C9F197}" type="presOf" srcId="{70569B47-F0DF-4B70-B390-B7B88C6E989B}" destId="{4543EBED-C947-4339-B3E6-FC7792AA101A}" srcOrd="0" destOrd="0" presId="urn:microsoft.com/office/officeart/2005/8/layout/process4"/>
    <dgm:cxn modelId="{C77D56C7-B717-4B83-9B65-7A509A189D77}" srcId="{547510A2-A842-4A32-B5C2-232BD3B1F598}" destId="{97B27E76-D842-4262-8EC8-23DF4B199B69}" srcOrd="2" destOrd="0" parTransId="{DE174829-D792-40FB-9BD6-2B134D4AF881}" sibTransId="{2858C2F5-8789-4A98-A1F6-40476FC51D42}"/>
    <dgm:cxn modelId="{AFBF53FE-F1AE-46E1-BDD4-F14FC2FF17B6}" type="presOf" srcId="{97B27E76-D842-4262-8EC8-23DF4B199B69}" destId="{026D5DEE-08C7-48FE-8944-90574F854803}" srcOrd="0" destOrd="0" presId="urn:microsoft.com/office/officeart/2005/8/layout/process4"/>
    <dgm:cxn modelId="{5DE9A122-E322-4934-959C-F9BC854FCBB2}" type="presParOf" srcId="{4C389FE4-6B7D-45D3-B78C-D93508C06E1E}" destId="{31BF6AE1-BA45-4987-8A42-BDB7741B6BB9}" srcOrd="0" destOrd="0" presId="urn:microsoft.com/office/officeart/2005/8/layout/process4"/>
    <dgm:cxn modelId="{19410A12-BEEA-4A0B-B51F-7E81DC107AEF}" type="presParOf" srcId="{31BF6AE1-BA45-4987-8A42-BDB7741B6BB9}" destId="{026D5DEE-08C7-48FE-8944-90574F854803}" srcOrd="0" destOrd="0" presId="urn:microsoft.com/office/officeart/2005/8/layout/process4"/>
    <dgm:cxn modelId="{F556390B-C694-478E-871F-B3BDF0FFB541}" type="presParOf" srcId="{4C389FE4-6B7D-45D3-B78C-D93508C06E1E}" destId="{FD668330-A371-459E-9DCB-AB718985E093}" srcOrd="1" destOrd="0" presId="urn:microsoft.com/office/officeart/2005/8/layout/process4"/>
    <dgm:cxn modelId="{CB4BB7CD-7FA9-4064-BEB2-D70BF95C241E}" type="presParOf" srcId="{4C389FE4-6B7D-45D3-B78C-D93508C06E1E}" destId="{8CB1758A-C244-4EA4-8740-A348BD3267A4}" srcOrd="2" destOrd="0" presId="urn:microsoft.com/office/officeart/2005/8/layout/process4"/>
    <dgm:cxn modelId="{9CA2E3EC-6E71-4087-9BD6-3636786F14BF}" type="presParOf" srcId="{8CB1758A-C244-4EA4-8740-A348BD3267A4}" destId="{4543EBED-C947-4339-B3E6-FC7792AA101A}" srcOrd="0" destOrd="0" presId="urn:microsoft.com/office/officeart/2005/8/layout/process4"/>
    <dgm:cxn modelId="{E079AFB6-7F5D-4FD8-890C-1296E32A8D36}" type="presParOf" srcId="{4C389FE4-6B7D-45D3-B78C-D93508C06E1E}" destId="{F1E0FC41-EAA8-4677-B811-EA6EE3750727}" srcOrd="3" destOrd="0" presId="urn:microsoft.com/office/officeart/2005/8/layout/process4"/>
    <dgm:cxn modelId="{477B5815-B83E-4D36-9260-CBED90493EAE}" type="presParOf" srcId="{4C389FE4-6B7D-45D3-B78C-D93508C06E1E}" destId="{22653484-BFCC-45A2-9A03-253AEE04939A}" srcOrd="4" destOrd="0" presId="urn:microsoft.com/office/officeart/2005/8/layout/process4"/>
    <dgm:cxn modelId="{0583A397-B13E-49F2-B263-E8B55A849062}" type="presParOf" srcId="{22653484-BFCC-45A2-9A03-253AEE04939A}" destId="{4D72D791-0BB6-4395-94F4-177FD0AB03E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92DF7C-BEC2-4F3D-A0E2-913D6F270F3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F2A0736-236A-49D2-978A-B937453F7CF8}">
      <dgm:prSet custT="1"/>
      <dgm:spPr/>
      <dgm:t>
        <a:bodyPr/>
        <a:lstStyle/>
        <a:p>
          <a:r>
            <a:rPr lang="en-US" sz="1400" dirty="0"/>
            <a:t>Made any false statement or given false information in connection with any application to PPSB</a:t>
          </a:r>
        </a:p>
      </dgm:t>
    </dgm:pt>
    <dgm:pt modelId="{BF091449-680B-4268-9BC4-463CE12EC57D}" type="parTrans" cxnId="{00295E8D-7BC3-400D-94E0-899C91DD2B80}">
      <dgm:prSet/>
      <dgm:spPr/>
      <dgm:t>
        <a:bodyPr/>
        <a:lstStyle/>
        <a:p>
          <a:endParaRPr lang="en-US"/>
        </a:p>
      </dgm:t>
    </dgm:pt>
    <dgm:pt modelId="{BD7D31A9-C381-4E4E-B933-8A66C1A41B55}" type="sibTrans" cxnId="{00295E8D-7BC3-400D-94E0-899C91DD2B80}">
      <dgm:prSet/>
      <dgm:spPr/>
      <dgm:t>
        <a:bodyPr/>
        <a:lstStyle/>
        <a:p>
          <a:endParaRPr lang="en-US"/>
        </a:p>
      </dgm:t>
    </dgm:pt>
    <dgm:pt modelId="{E7007B5A-38EE-48DE-B25C-E3C76760F2ED}">
      <dgm:prSet/>
      <dgm:spPr/>
      <dgm:t>
        <a:bodyPr/>
        <a:lstStyle/>
        <a:p>
          <a:r>
            <a:rPr lang="en-US" dirty="0"/>
            <a:t>Violate provisions of Chapter 74C</a:t>
          </a:r>
        </a:p>
      </dgm:t>
    </dgm:pt>
    <dgm:pt modelId="{36A090A1-D0F5-4E80-B3A5-E485560E0836}" type="parTrans" cxnId="{8F21636F-005B-4641-9D70-E274CB724CEB}">
      <dgm:prSet/>
      <dgm:spPr/>
      <dgm:t>
        <a:bodyPr/>
        <a:lstStyle/>
        <a:p>
          <a:endParaRPr lang="en-US"/>
        </a:p>
      </dgm:t>
    </dgm:pt>
    <dgm:pt modelId="{BA307E37-62A0-4FA7-A298-931AF5441DF9}" type="sibTrans" cxnId="{8F21636F-005B-4641-9D70-E274CB724CEB}">
      <dgm:prSet/>
      <dgm:spPr/>
      <dgm:t>
        <a:bodyPr/>
        <a:lstStyle/>
        <a:p>
          <a:endParaRPr lang="en-US"/>
        </a:p>
      </dgm:t>
    </dgm:pt>
    <dgm:pt modelId="{6E2AD55C-4F6B-45F7-B66C-4E30F4594317}">
      <dgm:prSet/>
      <dgm:spPr/>
      <dgm:t>
        <a:bodyPr/>
        <a:lstStyle/>
        <a:p>
          <a:r>
            <a:rPr lang="en-US" dirty="0"/>
            <a:t>Impersonate a Police Officer</a:t>
          </a:r>
        </a:p>
      </dgm:t>
    </dgm:pt>
    <dgm:pt modelId="{98F6D4EE-823D-4FD8-BE98-98A6261EAEAB}" type="parTrans" cxnId="{4EF18C05-1BB7-4F0C-9543-FFC86A936054}">
      <dgm:prSet/>
      <dgm:spPr/>
      <dgm:t>
        <a:bodyPr/>
        <a:lstStyle/>
        <a:p>
          <a:endParaRPr lang="en-US"/>
        </a:p>
      </dgm:t>
    </dgm:pt>
    <dgm:pt modelId="{DC9B8D64-E15E-4651-972A-9DEFDB1D3F5D}" type="sibTrans" cxnId="{4EF18C05-1BB7-4F0C-9543-FFC86A936054}">
      <dgm:prSet/>
      <dgm:spPr/>
      <dgm:t>
        <a:bodyPr/>
        <a:lstStyle/>
        <a:p>
          <a:endParaRPr lang="en-US"/>
        </a:p>
      </dgm:t>
    </dgm:pt>
    <dgm:pt modelId="{1BBEC204-0876-42F3-8918-1FB3CD98A33E}">
      <dgm:prSet/>
      <dgm:spPr/>
      <dgm:t>
        <a:bodyPr/>
        <a:lstStyle/>
        <a:p>
          <a:r>
            <a:rPr lang="en-US" dirty="0"/>
            <a:t>Engage in services without a license</a:t>
          </a:r>
        </a:p>
      </dgm:t>
    </dgm:pt>
    <dgm:pt modelId="{0778C2DC-984F-4B86-B729-283D91525021}" type="parTrans" cxnId="{B95D0C0E-1CD9-4D88-8807-C864C3402FDB}">
      <dgm:prSet/>
      <dgm:spPr/>
      <dgm:t>
        <a:bodyPr/>
        <a:lstStyle/>
        <a:p>
          <a:endParaRPr lang="en-US"/>
        </a:p>
      </dgm:t>
    </dgm:pt>
    <dgm:pt modelId="{8C7FA8F3-BDD9-4762-AFCE-8A247440A690}" type="sibTrans" cxnId="{B95D0C0E-1CD9-4D88-8807-C864C3402FDB}">
      <dgm:prSet/>
      <dgm:spPr/>
      <dgm:t>
        <a:bodyPr/>
        <a:lstStyle/>
        <a:p>
          <a:endParaRPr lang="en-US"/>
        </a:p>
      </dgm:t>
    </dgm:pt>
    <dgm:pt modelId="{E3E91CC8-55D9-461E-A40B-B7C1676F3569}">
      <dgm:prSet/>
      <dgm:spPr/>
      <dgm:t>
        <a:bodyPr/>
        <a:lstStyle/>
        <a:p>
          <a:r>
            <a:rPr lang="en-US" dirty="0"/>
            <a:t>Fail to provide agreed services</a:t>
          </a:r>
        </a:p>
      </dgm:t>
    </dgm:pt>
    <dgm:pt modelId="{9EF59A5E-E78A-4B45-BE80-2A0AA719D432}" type="parTrans" cxnId="{2ED3C6D8-5357-4EB0-93A6-8AF25C0B2F0B}">
      <dgm:prSet/>
      <dgm:spPr/>
      <dgm:t>
        <a:bodyPr/>
        <a:lstStyle/>
        <a:p>
          <a:endParaRPr lang="en-US"/>
        </a:p>
      </dgm:t>
    </dgm:pt>
    <dgm:pt modelId="{7D38914A-B7CA-4B11-8942-FC263101408B}" type="sibTrans" cxnId="{2ED3C6D8-5357-4EB0-93A6-8AF25C0B2F0B}">
      <dgm:prSet/>
      <dgm:spPr/>
      <dgm:t>
        <a:bodyPr/>
        <a:lstStyle/>
        <a:p>
          <a:endParaRPr lang="en-US"/>
        </a:p>
      </dgm:t>
    </dgm:pt>
    <dgm:pt modelId="{F54E3A59-9382-4932-848D-D3DA6143B683}">
      <dgm:prSet/>
      <dgm:spPr/>
      <dgm:t>
        <a:bodyPr/>
        <a:lstStyle/>
        <a:p>
          <a:r>
            <a:rPr lang="en-US" dirty="0"/>
            <a:t>Knowingly make a false report</a:t>
          </a:r>
        </a:p>
      </dgm:t>
    </dgm:pt>
    <dgm:pt modelId="{97C60E6E-3F6B-443D-9419-64C697E23DEF}" type="parTrans" cxnId="{E9BAD476-336A-4027-9A22-F32842E5E000}">
      <dgm:prSet/>
      <dgm:spPr/>
      <dgm:t>
        <a:bodyPr/>
        <a:lstStyle/>
        <a:p>
          <a:endParaRPr lang="en-US"/>
        </a:p>
      </dgm:t>
    </dgm:pt>
    <dgm:pt modelId="{26F4E637-A888-462B-8F7C-FDF534BE49CC}" type="sibTrans" cxnId="{E9BAD476-336A-4027-9A22-F32842E5E000}">
      <dgm:prSet/>
      <dgm:spPr/>
      <dgm:t>
        <a:bodyPr/>
        <a:lstStyle/>
        <a:p>
          <a:endParaRPr lang="en-US"/>
        </a:p>
      </dgm:t>
    </dgm:pt>
    <dgm:pt modelId="{CCB678A7-80BF-4042-B0DA-64DFBB93ED59}">
      <dgm:prSet/>
      <dgm:spPr/>
      <dgm:t>
        <a:bodyPr/>
        <a:lstStyle/>
        <a:p>
          <a:r>
            <a:rPr lang="en-US" dirty="0"/>
            <a:t>Willfully fail or refuse to render services to client as agreed upon</a:t>
          </a:r>
        </a:p>
      </dgm:t>
    </dgm:pt>
    <dgm:pt modelId="{1764488B-ED4F-46EE-94F1-693B204675FA}" type="parTrans" cxnId="{5BA47047-D8FC-492F-A920-A7035ADBBE43}">
      <dgm:prSet/>
      <dgm:spPr/>
      <dgm:t>
        <a:bodyPr/>
        <a:lstStyle/>
        <a:p>
          <a:endParaRPr lang="en-US"/>
        </a:p>
      </dgm:t>
    </dgm:pt>
    <dgm:pt modelId="{B5E5208F-2928-441A-93DD-67BE113D4B82}" type="sibTrans" cxnId="{5BA47047-D8FC-492F-A920-A7035ADBBE43}">
      <dgm:prSet/>
      <dgm:spPr/>
      <dgm:t>
        <a:bodyPr/>
        <a:lstStyle/>
        <a:p>
          <a:endParaRPr lang="en-US"/>
        </a:p>
      </dgm:t>
    </dgm:pt>
    <dgm:pt modelId="{02FE083D-F1FC-4CC2-A1D6-FF6A44F8976D}" type="pres">
      <dgm:prSet presAssocID="{7492DF7C-BEC2-4F3D-A0E2-913D6F270F31}" presName="root" presStyleCnt="0">
        <dgm:presLayoutVars>
          <dgm:dir/>
          <dgm:resizeHandles val="exact"/>
        </dgm:presLayoutVars>
      </dgm:prSet>
      <dgm:spPr/>
    </dgm:pt>
    <dgm:pt modelId="{DA87FDC8-5C0C-4FBE-8BA8-37899E7AADAF}" type="pres">
      <dgm:prSet presAssocID="{5F2A0736-236A-49D2-978A-B937453F7CF8}" presName="compNode" presStyleCnt="0"/>
      <dgm:spPr/>
    </dgm:pt>
    <dgm:pt modelId="{7C966C81-8A13-42C3-BEFB-81E952789632}" type="pres">
      <dgm:prSet presAssocID="{5F2A0736-236A-49D2-978A-B937453F7CF8}" presName="bgRect" presStyleLbl="bgShp" presStyleIdx="0" presStyleCnt="7"/>
      <dgm:spPr/>
    </dgm:pt>
    <dgm:pt modelId="{D1B3DD0F-24F4-4A45-BBD4-8256B2B13689}" type="pres">
      <dgm:prSet presAssocID="{5F2A0736-236A-49D2-978A-B937453F7CF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
        </a:ext>
      </dgm:extLst>
    </dgm:pt>
    <dgm:pt modelId="{5E129A94-DEF6-4FE7-BAC9-B52B99AB1223}" type="pres">
      <dgm:prSet presAssocID="{5F2A0736-236A-49D2-978A-B937453F7CF8}" presName="spaceRect" presStyleCnt="0"/>
      <dgm:spPr/>
    </dgm:pt>
    <dgm:pt modelId="{13B51A94-39E7-4615-B857-C6B5C29C7044}" type="pres">
      <dgm:prSet presAssocID="{5F2A0736-236A-49D2-978A-B937453F7CF8}" presName="parTx" presStyleLbl="revTx" presStyleIdx="0" presStyleCnt="7">
        <dgm:presLayoutVars>
          <dgm:chMax val="0"/>
          <dgm:chPref val="0"/>
        </dgm:presLayoutVars>
      </dgm:prSet>
      <dgm:spPr/>
    </dgm:pt>
    <dgm:pt modelId="{D4F2F012-132A-4CB0-B8DB-46876CEB6145}" type="pres">
      <dgm:prSet presAssocID="{BD7D31A9-C381-4E4E-B933-8A66C1A41B55}" presName="sibTrans" presStyleCnt="0"/>
      <dgm:spPr/>
    </dgm:pt>
    <dgm:pt modelId="{4C7EC707-B332-4596-913D-87E38117EBAA}" type="pres">
      <dgm:prSet presAssocID="{E7007B5A-38EE-48DE-B25C-E3C76760F2ED}" presName="compNode" presStyleCnt="0"/>
      <dgm:spPr/>
    </dgm:pt>
    <dgm:pt modelId="{5C7295AF-550C-4D78-8B0E-4F1EB0DFD913}" type="pres">
      <dgm:prSet presAssocID="{E7007B5A-38EE-48DE-B25C-E3C76760F2ED}" presName="bgRect" presStyleLbl="bgShp" presStyleIdx="1" presStyleCnt="7"/>
      <dgm:spPr/>
    </dgm:pt>
    <dgm:pt modelId="{B5C078B7-A2BD-47D0-9568-0DF1C4AB5638}" type="pres">
      <dgm:prSet presAssocID="{E7007B5A-38EE-48DE-B25C-E3C76760F2E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73F17AC5-C549-44CB-AA00-BD0CA896E1B4}" type="pres">
      <dgm:prSet presAssocID="{E7007B5A-38EE-48DE-B25C-E3C76760F2ED}" presName="spaceRect" presStyleCnt="0"/>
      <dgm:spPr/>
    </dgm:pt>
    <dgm:pt modelId="{B1A0B8F7-ACEF-488A-8526-80D1530A3D7F}" type="pres">
      <dgm:prSet presAssocID="{E7007B5A-38EE-48DE-B25C-E3C76760F2ED}" presName="parTx" presStyleLbl="revTx" presStyleIdx="1" presStyleCnt="7">
        <dgm:presLayoutVars>
          <dgm:chMax val="0"/>
          <dgm:chPref val="0"/>
        </dgm:presLayoutVars>
      </dgm:prSet>
      <dgm:spPr/>
    </dgm:pt>
    <dgm:pt modelId="{8E4C706B-3442-45DF-A42F-011CC2546903}" type="pres">
      <dgm:prSet presAssocID="{BA307E37-62A0-4FA7-A298-931AF5441DF9}" presName="sibTrans" presStyleCnt="0"/>
      <dgm:spPr/>
    </dgm:pt>
    <dgm:pt modelId="{EB23D57F-1EFA-4589-BE8D-CCBC1CBB73DB}" type="pres">
      <dgm:prSet presAssocID="{6E2AD55C-4F6B-45F7-B66C-4E30F4594317}" presName="compNode" presStyleCnt="0"/>
      <dgm:spPr/>
    </dgm:pt>
    <dgm:pt modelId="{704A82F5-32CF-4486-A7E7-F8316D9A37F4}" type="pres">
      <dgm:prSet presAssocID="{6E2AD55C-4F6B-45F7-B66C-4E30F4594317}" presName="bgRect" presStyleLbl="bgShp" presStyleIdx="2" presStyleCnt="7"/>
      <dgm:spPr>
        <a:solidFill>
          <a:schemeClr val="accent1"/>
        </a:solidFill>
      </dgm:spPr>
    </dgm:pt>
    <dgm:pt modelId="{23B16C90-B877-4F44-98DE-4D7C128CB2B2}" type="pres">
      <dgm:prSet presAssocID="{6E2AD55C-4F6B-45F7-B66C-4E30F459431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lice"/>
        </a:ext>
      </dgm:extLst>
    </dgm:pt>
    <dgm:pt modelId="{ACB04278-1EF7-4BF0-BA17-88BDF642F5FF}" type="pres">
      <dgm:prSet presAssocID="{6E2AD55C-4F6B-45F7-B66C-4E30F4594317}" presName="spaceRect" presStyleCnt="0"/>
      <dgm:spPr/>
    </dgm:pt>
    <dgm:pt modelId="{87310585-A5C9-433F-8779-5443A7FF44DE}" type="pres">
      <dgm:prSet presAssocID="{6E2AD55C-4F6B-45F7-B66C-4E30F4594317}" presName="parTx" presStyleLbl="revTx" presStyleIdx="2" presStyleCnt="7">
        <dgm:presLayoutVars>
          <dgm:chMax val="0"/>
          <dgm:chPref val="0"/>
        </dgm:presLayoutVars>
      </dgm:prSet>
      <dgm:spPr/>
    </dgm:pt>
    <dgm:pt modelId="{3ECBF5CE-F4AD-47F2-A464-67FA5D7FDE87}" type="pres">
      <dgm:prSet presAssocID="{DC9B8D64-E15E-4651-972A-9DEFDB1D3F5D}" presName="sibTrans" presStyleCnt="0"/>
      <dgm:spPr/>
    </dgm:pt>
    <dgm:pt modelId="{E909B9B7-CC81-4D60-871E-BDD201304684}" type="pres">
      <dgm:prSet presAssocID="{1BBEC204-0876-42F3-8918-1FB3CD98A33E}" presName="compNode" presStyleCnt="0"/>
      <dgm:spPr/>
    </dgm:pt>
    <dgm:pt modelId="{3D6A1DFA-C759-4B99-903A-EF7D24DA45B6}" type="pres">
      <dgm:prSet presAssocID="{1BBEC204-0876-42F3-8918-1FB3CD98A33E}" presName="bgRect" presStyleLbl="bgShp" presStyleIdx="3" presStyleCnt="7"/>
      <dgm:spPr/>
    </dgm:pt>
    <dgm:pt modelId="{3948ABAE-4EED-42B3-957F-71409BB185FF}" type="pres">
      <dgm:prSet presAssocID="{1BBEC204-0876-42F3-8918-1FB3CD98A33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1739666F-7938-49F1-BFDC-878FCD8DF166}" type="pres">
      <dgm:prSet presAssocID="{1BBEC204-0876-42F3-8918-1FB3CD98A33E}" presName="spaceRect" presStyleCnt="0"/>
      <dgm:spPr/>
    </dgm:pt>
    <dgm:pt modelId="{95BF34F4-D19B-44B0-940A-B0F9FE8F94DB}" type="pres">
      <dgm:prSet presAssocID="{1BBEC204-0876-42F3-8918-1FB3CD98A33E}" presName="parTx" presStyleLbl="revTx" presStyleIdx="3" presStyleCnt="7">
        <dgm:presLayoutVars>
          <dgm:chMax val="0"/>
          <dgm:chPref val="0"/>
        </dgm:presLayoutVars>
      </dgm:prSet>
      <dgm:spPr/>
    </dgm:pt>
    <dgm:pt modelId="{5D98F035-C72B-46D9-B0C4-D3A64F6A05C2}" type="pres">
      <dgm:prSet presAssocID="{8C7FA8F3-BDD9-4762-AFCE-8A247440A690}" presName="sibTrans" presStyleCnt="0"/>
      <dgm:spPr/>
    </dgm:pt>
    <dgm:pt modelId="{2663F8B4-ED4F-4533-AF0C-2827EE8DCACB}" type="pres">
      <dgm:prSet presAssocID="{E3E91CC8-55D9-461E-A40B-B7C1676F3569}" presName="compNode" presStyleCnt="0"/>
      <dgm:spPr/>
    </dgm:pt>
    <dgm:pt modelId="{8112F28B-8899-4B05-9A1B-E592EC80C15F}" type="pres">
      <dgm:prSet presAssocID="{E3E91CC8-55D9-461E-A40B-B7C1676F3569}" presName="bgRect" presStyleLbl="bgShp" presStyleIdx="4" presStyleCnt="7"/>
      <dgm:spPr/>
    </dgm:pt>
    <dgm:pt modelId="{44546430-26EC-4917-9B00-D4FF45D216BE}" type="pres">
      <dgm:prSet presAssocID="{E3E91CC8-55D9-461E-A40B-B7C1676F356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list"/>
        </a:ext>
      </dgm:extLst>
    </dgm:pt>
    <dgm:pt modelId="{8F4195F2-86B7-4C33-A5C1-3A63E942B3AD}" type="pres">
      <dgm:prSet presAssocID="{E3E91CC8-55D9-461E-A40B-B7C1676F3569}" presName="spaceRect" presStyleCnt="0"/>
      <dgm:spPr/>
    </dgm:pt>
    <dgm:pt modelId="{E16A2D9E-E82C-40FB-900E-75D9932C0F55}" type="pres">
      <dgm:prSet presAssocID="{E3E91CC8-55D9-461E-A40B-B7C1676F3569}" presName="parTx" presStyleLbl="revTx" presStyleIdx="4" presStyleCnt="7">
        <dgm:presLayoutVars>
          <dgm:chMax val="0"/>
          <dgm:chPref val="0"/>
        </dgm:presLayoutVars>
      </dgm:prSet>
      <dgm:spPr/>
    </dgm:pt>
    <dgm:pt modelId="{FE86E6B9-B1F2-49AE-9D5A-3E63D25DCB26}" type="pres">
      <dgm:prSet presAssocID="{7D38914A-B7CA-4B11-8942-FC263101408B}" presName="sibTrans" presStyleCnt="0"/>
      <dgm:spPr/>
    </dgm:pt>
    <dgm:pt modelId="{8A7918F1-1909-4529-A53D-ABE7AF9B7DCC}" type="pres">
      <dgm:prSet presAssocID="{F54E3A59-9382-4932-848D-D3DA6143B683}" presName="compNode" presStyleCnt="0"/>
      <dgm:spPr/>
    </dgm:pt>
    <dgm:pt modelId="{571B0E75-4995-481C-AB2A-1061B4C5D4B1}" type="pres">
      <dgm:prSet presAssocID="{F54E3A59-9382-4932-848D-D3DA6143B683}" presName="bgRect" presStyleLbl="bgShp" presStyleIdx="5" presStyleCnt="7"/>
      <dgm:spPr/>
    </dgm:pt>
    <dgm:pt modelId="{341FD3C2-A3C4-4B4D-B7F4-02BF2B521C48}" type="pres">
      <dgm:prSet presAssocID="{F54E3A59-9382-4932-848D-D3DA6143B68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cument"/>
        </a:ext>
      </dgm:extLst>
    </dgm:pt>
    <dgm:pt modelId="{D981EB50-320F-46AF-A9FA-3FF4AEE4253C}" type="pres">
      <dgm:prSet presAssocID="{F54E3A59-9382-4932-848D-D3DA6143B683}" presName="spaceRect" presStyleCnt="0"/>
      <dgm:spPr/>
    </dgm:pt>
    <dgm:pt modelId="{85DBF7E7-49BC-4EE1-83A6-AB7877353DC5}" type="pres">
      <dgm:prSet presAssocID="{F54E3A59-9382-4932-848D-D3DA6143B683}" presName="parTx" presStyleLbl="revTx" presStyleIdx="5" presStyleCnt="7">
        <dgm:presLayoutVars>
          <dgm:chMax val="0"/>
          <dgm:chPref val="0"/>
        </dgm:presLayoutVars>
      </dgm:prSet>
      <dgm:spPr/>
    </dgm:pt>
    <dgm:pt modelId="{7D190D27-D76C-4CC2-99F1-16629A5527D0}" type="pres">
      <dgm:prSet presAssocID="{26F4E637-A888-462B-8F7C-FDF534BE49CC}" presName="sibTrans" presStyleCnt="0"/>
      <dgm:spPr/>
    </dgm:pt>
    <dgm:pt modelId="{1668B8CC-8D26-47BD-AC0A-102836A04B80}" type="pres">
      <dgm:prSet presAssocID="{CCB678A7-80BF-4042-B0DA-64DFBB93ED59}" presName="compNode" presStyleCnt="0"/>
      <dgm:spPr/>
    </dgm:pt>
    <dgm:pt modelId="{977CB4AF-1C8A-4EC0-8D87-EB2B332749C6}" type="pres">
      <dgm:prSet presAssocID="{CCB678A7-80BF-4042-B0DA-64DFBB93ED59}" presName="bgRect" presStyleLbl="bgShp" presStyleIdx="6" presStyleCnt="7"/>
      <dgm:spPr>
        <a:solidFill>
          <a:srgbClr val="002060"/>
        </a:solidFill>
      </dgm:spPr>
    </dgm:pt>
    <dgm:pt modelId="{4FCDC285-8DDC-4080-9942-20799B05256E}" type="pres">
      <dgm:prSet presAssocID="{CCB678A7-80BF-4042-B0DA-64DFBB93ED59}"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top Sign"/>
        </a:ext>
      </dgm:extLst>
    </dgm:pt>
    <dgm:pt modelId="{E020F099-FF86-4DFA-B2D9-009C01CA8914}" type="pres">
      <dgm:prSet presAssocID="{CCB678A7-80BF-4042-B0DA-64DFBB93ED59}" presName="spaceRect" presStyleCnt="0"/>
      <dgm:spPr/>
    </dgm:pt>
    <dgm:pt modelId="{06D76833-7D32-41D3-B858-C30680188015}" type="pres">
      <dgm:prSet presAssocID="{CCB678A7-80BF-4042-B0DA-64DFBB93ED59}" presName="parTx" presStyleLbl="revTx" presStyleIdx="6" presStyleCnt="7">
        <dgm:presLayoutVars>
          <dgm:chMax val="0"/>
          <dgm:chPref val="0"/>
        </dgm:presLayoutVars>
      </dgm:prSet>
      <dgm:spPr/>
    </dgm:pt>
  </dgm:ptLst>
  <dgm:cxnLst>
    <dgm:cxn modelId="{3D070701-2FE9-46BA-ABD2-64A0D29EDB9A}" type="presOf" srcId="{E7007B5A-38EE-48DE-B25C-E3C76760F2ED}" destId="{B1A0B8F7-ACEF-488A-8526-80D1530A3D7F}" srcOrd="0" destOrd="0" presId="urn:microsoft.com/office/officeart/2018/2/layout/IconVerticalSolidList"/>
    <dgm:cxn modelId="{4EF18C05-1BB7-4F0C-9543-FFC86A936054}" srcId="{7492DF7C-BEC2-4F3D-A0E2-913D6F270F31}" destId="{6E2AD55C-4F6B-45F7-B66C-4E30F4594317}" srcOrd="2" destOrd="0" parTransId="{98F6D4EE-823D-4FD8-BE98-98A6261EAEAB}" sibTransId="{DC9B8D64-E15E-4651-972A-9DEFDB1D3F5D}"/>
    <dgm:cxn modelId="{B95D0C0E-1CD9-4D88-8807-C864C3402FDB}" srcId="{7492DF7C-BEC2-4F3D-A0E2-913D6F270F31}" destId="{1BBEC204-0876-42F3-8918-1FB3CD98A33E}" srcOrd="3" destOrd="0" parTransId="{0778C2DC-984F-4B86-B729-283D91525021}" sibTransId="{8C7FA8F3-BDD9-4762-AFCE-8A247440A690}"/>
    <dgm:cxn modelId="{5BA47047-D8FC-492F-A920-A7035ADBBE43}" srcId="{7492DF7C-BEC2-4F3D-A0E2-913D6F270F31}" destId="{CCB678A7-80BF-4042-B0DA-64DFBB93ED59}" srcOrd="6" destOrd="0" parTransId="{1764488B-ED4F-46EE-94F1-693B204675FA}" sibTransId="{B5E5208F-2928-441A-93DD-67BE113D4B82}"/>
    <dgm:cxn modelId="{E8EF704D-B6F7-47D7-94C2-346816D3F2FE}" type="presOf" srcId="{6E2AD55C-4F6B-45F7-B66C-4E30F4594317}" destId="{87310585-A5C9-433F-8779-5443A7FF44DE}" srcOrd="0" destOrd="0" presId="urn:microsoft.com/office/officeart/2018/2/layout/IconVerticalSolidList"/>
    <dgm:cxn modelId="{7C69214E-A3BB-41F7-8446-85D5514F4278}" type="presOf" srcId="{5F2A0736-236A-49D2-978A-B937453F7CF8}" destId="{13B51A94-39E7-4615-B857-C6B5C29C7044}" srcOrd="0" destOrd="0" presId="urn:microsoft.com/office/officeart/2018/2/layout/IconVerticalSolidList"/>
    <dgm:cxn modelId="{8F21636F-005B-4641-9D70-E274CB724CEB}" srcId="{7492DF7C-BEC2-4F3D-A0E2-913D6F270F31}" destId="{E7007B5A-38EE-48DE-B25C-E3C76760F2ED}" srcOrd="1" destOrd="0" parTransId="{36A090A1-D0F5-4E80-B3A5-E485560E0836}" sibTransId="{BA307E37-62A0-4FA7-A298-931AF5441DF9}"/>
    <dgm:cxn modelId="{E9BAD476-336A-4027-9A22-F32842E5E000}" srcId="{7492DF7C-BEC2-4F3D-A0E2-913D6F270F31}" destId="{F54E3A59-9382-4932-848D-D3DA6143B683}" srcOrd="5" destOrd="0" parTransId="{97C60E6E-3F6B-443D-9419-64C697E23DEF}" sibTransId="{26F4E637-A888-462B-8F7C-FDF534BE49CC}"/>
    <dgm:cxn modelId="{C5218D77-5A92-42B7-AFF5-07713D893CAE}" type="presOf" srcId="{E3E91CC8-55D9-461E-A40B-B7C1676F3569}" destId="{E16A2D9E-E82C-40FB-900E-75D9932C0F55}" srcOrd="0" destOrd="0" presId="urn:microsoft.com/office/officeart/2018/2/layout/IconVerticalSolidList"/>
    <dgm:cxn modelId="{00295E8D-7BC3-400D-94E0-899C91DD2B80}" srcId="{7492DF7C-BEC2-4F3D-A0E2-913D6F270F31}" destId="{5F2A0736-236A-49D2-978A-B937453F7CF8}" srcOrd="0" destOrd="0" parTransId="{BF091449-680B-4268-9BC4-463CE12EC57D}" sibTransId="{BD7D31A9-C381-4E4E-B933-8A66C1A41B55}"/>
    <dgm:cxn modelId="{D23D6A93-76C4-495D-B44B-67D32B6D4D77}" type="presOf" srcId="{CCB678A7-80BF-4042-B0DA-64DFBB93ED59}" destId="{06D76833-7D32-41D3-B858-C30680188015}" srcOrd="0" destOrd="0" presId="urn:microsoft.com/office/officeart/2018/2/layout/IconVerticalSolidList"/>
    <dgm:cxn modelId="{980F989A-5492-4BA8-823C-370C7B302A8A}" type="presOf" srcId="{F54E3A59-9382-4932-848D-D3DA6143B683}" destId="{85DBF7E7-49BC-4EE1-83A6-AB7877353DC5}" srcOrd="0" destOrd="0" presId="urn:microsoft.com/office/officeart/2018/2/layout/IconVerticalSolidList"/>
    <dgm:cxn modelId="{FE767AA9-2594-432B-8235-9FE773C83C23}" type="presOf" srcId="{1BBEC204-0876-42F3-8918-1FB3CD98A33E}" destId="{95BF34F4-D19B-44B0-940A-B0F9FE8F94DB}" srcOrd="0" destOrd="0" presId="urn:microsoft.com/office/officeart/2018/2/layout/IconVerticalSolidList"/>
    <dgm:cxn modelId="{E67E84BC-AF64-4F6E-A81F-67F262BB2C57}" type="presOf" srcId="{7492DF7C-BEC2-4F3D-A0E2-913D6F270F31}" destId="{02FE083D-F1FC-4CC2-A1D6-FF6A44F8976D}" srcOrd="0" destOrd="0" presId="urn:microsoft.com/office/officeart/2018/2/layout/IconVerticalSolidList"/>
    <dgm:cxn modelId="{2ED3C6D8-5357-4EB0-93A6-8AF25C0B2F0B}" srcId="{7492DF7C-BEC2-4F3D-A0E2-913D6F270F31}" destId="{E3E91CC8-55D9-461E-A40B-B7C1676F3569}" srcOrd="4" destOrd="0" parTransId="{9EF59A5E-E78A-4B45-BE80-2A0AA719D432}" sibTransId="{7D38914A-B7CA-4B11-8942-FC263101408B}"/>
    <dgm:cxn modelId="{236DB1A2-374A-4143-AACD-F82B097943AD}" type="presParOf" srcId="{02FE083D-F1FC-4CC2-A1D6-FF6A44F8976D}" destId="{DA87FDC8-5C0C-4FBE-8BA8-37899E7AADAF}" srcOrd="0" destOrd="0" presId="urn:microsoft.com/office/officeart/2018/2/layout/IconVerticalSolidList"/>
    <dgm:cxn modelId="{ECBA7705-7669-4C2D-96B6-E52E8E919774}" type="presParOf" srcId="{DA87FDC8-5C0C-4FBE-8BA8-37899E7AADAF}" destId="{7C966C81-8A13-42C3-BEFB-81E952789632}" srcOrd="0" destOrd="0" presId="urn:microsoft.com/office/officeart/2018/2/layout/IconVerticalSolidList"/>
    <dgm:cxn modelId="{4DA83E59-991F-4FD0-B3DC-C5C9935EB695}" type="presParOf" srcId="{DA87FDC8-5C0C-4FBE-8BA8-37899E7AADAF}" destId="{D1B3DD0F-24F4-4A45-BBD4-8256B2B13689}" srcOrd="1" destOrd="0" presId="urn:microsoft.com/office/officeart/2018/2/layout/IconVerticalSolidList"/>
    <dgm:cxn modelId="{DBB1764D-70AA-4F82-BE8B-C0150B9252A8}" type="presParOf" srcId="{DA87FDC8-5C0C-4FBE-8BA8-37899E7AADAF}" destId="{5E129A94-DEF6-4FE7-BAC9-B52B99AB1223}" srcOrd="2" destOrd="0" presId="urn:microsoft.com/office/officeart/2018/2/layout/IconVerticalSolidList"/>
    <dgm:cxn modelId="{F10C2EDC-DADD-4D34-B5BF-203DCCCCE346}" type="presParOf" srcId="{DA87FDC8-5C0C-4FBE-8BA8-37899E7AADAF}" destId="{13B51A94-39E7-4615-B857-C6B5C29C7044}" srcOrd="3" destOrd="0" presId="urn:microsoft.com/office/officeart/2018/2/layout/IconVerticalSolidList"/>
    <dgm:cxn modelId="{764ED084-F079-42ED-AD87-25CF2CB61125}" type="presParOf" srcId="{02FE083D-F1FC-4CC2-A1D6-FF6A44F8976D}" destId="{D4F2F012-132A-4CB0-B8DB-46876CEB6145}" srcOrd="1" destOrd="0" presId="urn:microsoft.com/office/officeart/2018/2/layout/IconVerticalSolidList"/>
    <dgm:cxn modelId="{73C28E02-43C1-4918-A39A-36533B117EFA}" type="presParOf" srcId="{02FE083D-F1FC-4CC2-A1D6-FF6A44F8976D}" destId="{4C7EC707-B332-4596-913D-87E38117EBAA}" srcOrd="2" destOrd="0" presId="urn:microsoft.com/office/officeart/2018/2/layout/IconVerticalSolidList"/>
    <dgm:cxn modelId="{E08185B8-C28C-4F87-9D13-467E2343AFCA}" type="presParOf" srcId="{4C7EC707-B332-4596-913D-87E38117EBAA}" destId="{5C7295AF-550C-4D78-8B0E-4F1EB0DFD913}" srcOrd="0" destOrd="0" presId="urn:microsoft.com/office/officeart/2018/2/layout/IconVerticalSolidList"/>
    <dgm:cxn modelId="{A1C5CDB2-32F2-485F-B1B9-9A1E7C423976}" type="presParOf" srcId="{4C7EC707-B332-4596-913D-87E38117EBAA}" destId="{B5C078B7-A2BD-47D0-9568-0DF1C4AB5638}" srcOrd="1" destOrd="0" presId="urn:microsoft.com/office/officeart/2018/2/layout/IconVerticalSolidList"/>
    <dgm:cxn modelId="{92652F1C-93D5-402C-9AD8-74E3B7F907D2}" type="presParOf" srcId="{4C7EC707-B332-4596-913D-87E38117EBAA}" destId="{73F17AC5-C549-44CB-AA00-BD0CA896E1B4}" srcOrd="2" destOrd="0" presId="urn:microsoft.com/office/officeart/2018/2/layout/IconVerticalSolidList"/>
    <dgm:cxn modelId="{E92E6D8D-F35A-4605-B723-77361D247FFB}" type="presParOf" srcId="{4C7EC707-B332-4596-913D-87E38117EBAA}" destId="{B1A0B8F7-ACEF-488A-8526-80D1530A3D7F}" srcOrd="3" destOrd="0" presId="urn:microsoft.com/office/officeart/2018/2/layout/IconVerticalSolidList"/>
    <dgm:cxn modelId="{B5638B21-C1BE-44F7-BA7A-54523FB301C5}" type="presParOf" srcId="{02FE083D-F1FC-4CC2-A1D6-FF6A44F8976D}" destId="{8E4C706B-3442-45DF-A42F-011CC2546903}" srcOrd="3" destOrd="0" presId="urn:microsoft.com/office/officeart/2018/2/layout/IconVerticalSolidList"/>
    <dgm:cxn modelId="{96A874BC-1370-4C3C-9B33-681D585684D1}" type="presParOf" srcId="{02FE083D-F1FC-4CC2-A1D6-FF6A44F8976D}" destId="{EB23D57F-1EFA-4589-BE8D-CCBC1CBB73DB}" srcOrd="4" destOrd="0" presId="urn:microsoft.com/office/officeart/2018/2/layout/IconVerticalSolidList"/>
    <dgm:cxn modelId="{4CAB8597-0E69-4DB9-B013-2B05500ADF19}" type="presParOf" srcId="{EB23D57F-1EFA-4589-BE8D-CCBC1CBB73DB}" destId="{704A82F5-32CF-4486-A7E7-F8316D9A37F4}" srcOrd="0" destOrd="0" presId="urn:microsoft.com/office/officeart/2018/2/layout/IconVerticalSolidList"/>
    <dgm:cxn modelId="{335A32BB-40B1-47FB-9804-3F2A1ED45D3A}" type="presParOf" srcId="{EB23D57F-1EFA-4589-BE8D-CCBC1CBB73DB}" destId="{23B16C90-B877-4F44-98DE-4D7C128CB2B2}" srcOrd="1" destOrd="0" presId="urn:microsoft.com/office/officeart/2018/2/layout/IconVerticalSolidList"/>
    <dgm:cxn modelId="{BB34771F-F3FF-4680-943B-2E7058480DA1}" type="presParOf" srcId="{EB23D57F-1EFA-4589-BE8D-CCBC1CBB73DB}" destId="{ACB04278-1EF7-4BF0-BA17-88BDF642F5FF}" srcOrd="2" destOrd="0" presId="urn:microsoft.com/office/officeart/2018/2/layout/IconVerticalSolidList"/>
    <dgm:cxn modelId="{0FD09905-0D07-45E2-B7F5-FB13B7CA8B22}" type="presParOf" srcId="{EB23D57F-1EFA-4589-BE8D-CCBC1CBB73DB}" destId="{87310585-A5C9-433F-8779-5443A7FF44DE}" srcOrd="3" destOrd="0" presId="urn:microsoft.com/office/officeart/2018/2/layout/IconVerticalSolidList"/>
    <dgm:cxn modelId="{9D6DCEE9-7706-4A28-9648-83B7EBEA21C0}" type="presParOf" srcId="{02FE083D-F1FC-4CC2-A1D6-FF6A44F8976D}" destId="{3ECBF5CE-F4AD-47F2-A464-67FA5D7FDE87}" srcOrd="5" destOrd="0" presId="urn:microsoft.com/office/officeart/2018/2/layout/IconVerticalSolidList"/>
    <dgm:cxn modelId="{55BD5F98-00AA-4A10-810A-DD90E26D4FE5}" type="presParOf" srcId="{02FE083D-F1FC-4CC2-A1D6-FF6A44F8976D}" destId="{E909B9B7-CC81-4D60-871E-BDD201304684}" srcOrd="6" destOrd="0" presId="urn:microsoft.com/office/officeart/2018/2/layout/IconVerticalSolidList"/>
    <dgm:cxn modelId="{4C5CDEFD-7C57-4E36-B36D-5A9D6B340450}" type="presParOf" srcId="{E909B9B7-CC81-4D60-871E-BDD201304684}" destId="{3D6A1DFA-C759-4B99-903A-EF7D24DA45B6}" srcOrd="0" destOrd="0" presId="urn:microsoft.com/office/officeart/2018/2/layout/IconVerticalSolidList"/>
    <dgm:cxn modelId="{3C9DFF0F-2723-4049-B666-346F4FF9309F}" type="presParOf" srcId="{E909B9B7-CC81-4D60-871E-BDD201304684}" destId="{3948ABAE-4EED-42B3-957F-71409BB185FF}" srcOrd="1" destOrd="0" presId="urn:microsoft.com/office/officeart/2018/2/layout/IconVerticalSolidList"/>
    <dgm:cxn modelId="{28DC7C35-B303-4A87-AC3B-2EE3CCD83F45}" type="presParOf" srcId="{E909B9B7-CC81-4D60-871E-BDD201304684}" destId="{1739666F-7938-49F1-BFDC-878FCD8DF166}" srcOrd="2" destOrd="0" presId="urn:microsoft.com/office/officeart/2018/2/layout/IconVerticalSolidList"/>
    <dgm:cxn modelId="{61797B53-6964-43D1-8C35-FE78B2DA6145}" type="presParOf" srcId="{E909B9B7-CC81-4D60-871E-BDD201304684}" destId="{95BF34F4-D19B-44B0-940A-B0F9FE8F94DB}" srcOrd="3" destOrd="0" presId="urn:microsoft.com/office/officeart/2018/2/layout/IconVerticalSolidList"/>
    <dgm:cxn modelId="{0F1B940C-4E91-4295-B221-EE3C8CF52B44}" type="presParOf" srcId="{02FE083D-F1FC-4CC2-A1D6-FF6A44F8976D}" destId="{5D98F035-C72B-46D9-B0C4-D3A64F6A05C2}" srcOrd="7" destOrd="0" presId="urn:microsoft.com/office/officeart/2018/2/layout/IconVerticalSolidList"/>
    <dgm:cxn modelId="{7A0D0E10-D675-49FD-B23D-639892EF54A6}" type="presParOf" srcId="{02FE083D-F1FC-4CC2-A1D6-FF6A44F8976D}" destId="{2663F8B4-ED4F-4533-AF0C-2827EE8DCACB}" srcOrd="8" destOrd="0" presId="urn:microsoft.com/office/officeart/2018/2/layout/IconVerticalSolidList"/>
    <dgm:cxn modelId="{84E8DABA-8E5A-45D4-B8E9-8CCC30EDCE0B}" type="presParOf" srcId="{2663F8B4-ED4F-4533-AF0C-2827EE8DCACB}" destId="{8112F28B-8899-4B05-9A1B-E592EC80C15F}" srcOrd="0" destOrd="0" presId="urn:microsoft.com/office/officeart/2018/2/layout/IconVerticalSolidList"/>
    <dgm:cxn modelId="{1777CF48-C663-456E-A8E5-10E46592F604}" type="presParOf" srcId="{2663F8B4-ED4F-4533-AF0C-2827EE8DCACB}" destId="{44546430-26EC-4917-9B00-D4FF45D216BE}" srcOrd="1" destOrd="0" presId="urn:microsoft.com/office/officeart/2018/2/layout/IconVerticalSolidList"/>
    <dgm:cxn modelId="{4A912CC5-F5ED-401D-B9A4-92FADFAD89BE}" type="presParOf" srcId="{2663F8B4-ED4F-4533-AF0C-2827EE8DCACB}" destId="{8F4195F2-86B7-4C33-A5C1-3A63E942B3AD}" srcOrd="2" destOrd="0" presId="urn:microsoft.com/office/officeart/2018/2/layout/IconVerticalSolidList"/>
    <dgm:cxn modelId="{CA1085BA-A6CB-4232-8105-F38389650BFD}" type="presParOf" srcId="{2663F8B4-ED4F-4533-AF0C-2827EE8DCACB}" destId="{E16A2D9E-E82C-40FB-900E-75D9932C0F55}" srcOrd="3" destOrd="0" presId="urn:microsoft.com/office/officeart/2018/2/layout/IconVerticalSolidList"/>
    <dgm:cxn modelId="{F6D64AE8-ADBB-47A2-9374-47D7CB55240F}" type="presParOf" srcId="{02FE083D-F1FC-4CC2-A1D6-FF6A44F8976D}" destId="{FE86E6B9-B1F2-49AE-9D5A-3E63D25DCB26}" srcOrd="9" destOrd="0" presId="urn:microsoft.com/office/officeart/2018/2/layout/IconVerticalSolidList"/>
    <dgm:cxn modelId="{A28C7FDA-F2D7-44E5-AFCF-5037BD5A4D6D}" type="presParOf" srcId="{02FE083D-F1FC-4CC2-A1D6-FF6A44F8976D}" destId="{8A7918F1-1909-4529-A53D-ABE7AF9B7DCC}" srcOrd="10" destOrd="0" presId="urn:microsoft.com/office/officeart/2018/2/layout/IconVerticalSolidList"/>
    <dgm:cxn modelId="{6C4129C4-9C8C-4E7A-BD19-3AB04FD11AF0}" type="presParOf" srcId="{8A7918F1-1909-4529-A53D-ABE7AF9B7DCC}" destId="{571B0E75-4995-481C-AB2A-1061B4C5D4B1}" srcOrd="0" destOrd="0" presId="urn:microsoft.com/office/officeart/2018/2/layout/IconVerticalSolidList"/>
    <dgm:cxn modelId="{D1EF21EB-DA95-4573-B253-D106CA0F3209}" type="presParOf" srcId="{8A7918F1-1909-4529-A53D-ABE7AF9B7DCC}" destId="{341FD3C2-A3C4-4B4D-B7F4-02BF2B521C48}" srcOrd="1" destOrd="0" presId="urn:microsoft.com/office/officeart/2018/2/layout/IconVerticalSolidList"/>
    <dgm:cxn modelId="{3E36F7B6-67D9-4E13-8381-0DFC9BAB4A6F}" type="presParOf" srcId="{8A7918F1-1909-4529-A53D-ABE7AF9B7DCC}" destId="{D981EB50-320F-46AF-A9FA-3FF4AEE4253C}" srcOrd="2" destOrd="0" presId="urn:microsoft.com/office/officeart/2018/2/layout/IconVerticalSolidList"/>
    <dgm:cxn modelId="{FAB674AF-3375-45AB-BA1D-18B610FB3C1C}" type="presParOf" srcId="{8A7918F1-1909-4529-A53D-ABE7AF9B7DCC}" destId="{85DBF7E7-49BC-4EE1-83A6-AB7877353DC5}" srcOrd="3" destOrd="0" presId="urn:microsoft.com/office/officeart/2018/2/layout/IconVerticalSolidList"/>
    <dgm:cxn modelId="{F531E750-3FB3-47F7-8B24-B7E5B90FBC68}" type="presParOf" srcId="{02FE083D-F1FC-4CC2-A1D6-FF6A44F8976D}" destId="{7D190D27-D76C-4CC2-99F1-16629A5527D0}" srcOrd="11" destOrd="0" presId="urn:microsoft.com/office/officeart/2018/2/layout/IconVerticalSolidList"/>
    <dgm:cxn modelId="{9F917CAC-A460-4D95-8E41-0464D1CF034D}" type="presParOf" srcId="{02FE083D-F1FC-4CC2-A1D6-FF6A44F8976D}" destId="{1668B8CC-8D26-47BD-AC0A-102836A04B80}" srcOrd="12" destOrd="0" presId="urn:microsoft.com/office/officeart/2018/2/layout/IconVerticalSolidList"/>
    <dgm:cxn modelId="{C80065D6-87EA-493D-8FC7-2E0FAFE54A53}" type="presParOf" srcId="{1668B8CC-8D26-47BD-AC0A-102836A04B80}" destId="{977CB4AF-1C8A-4EC0-8D87-EB2B332749C6}" srcOrd="0" destOrd="0" presId="urn:microsoft.com/office/officeart/2018/2/layout/IconVerticalSolidList"/>
    <dgm:cxn modelId="{73D91625-006F-4894-BC54-521670E7D74D}" type="presParOf" srcId="{1668B8CC-8D26-47BD-AC0A-102836A04B80}" destId="{4FCDC285-8DDC-4080-9942-20799B05256E}" srcOrd="1" destOrd="0" presId="urn:microsoft.com/office/officeart/2018/2/layout/IconVerticalSolidList"/>
    <dgm:cxn modelId="{E8DBDDD2-DEC3-428C-AC55-332A360471BF}" type="presParOf" srcId="{1668B8CC-8D26-47BD-AC0A-102836A04B80}" destId="{E020F099-FF86-4DFA-B2D9-009C01CA8914}" srcOrd="2" destOrd="0" presId="urn:microsoft.com/office/officeart/2018/2/layout/IconVerticalSolidList"/>
    <dgm:cxn modelId="{B38EB048-A821-4CC0-9097-6963917CE57C}" type="presParOf" srcId="{1668B8CC-8D26-47BD-AC0A-102836A04B80}" destId="{06D76833-7D32-41D3-B858-C3068018801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B823E-F0F6-4642-AD46-F38087F79D68}">
      <dsp:nvSpPr>
        <dsp:cNvPr id="0" name=""/>
        <dsp:cNvSpPr/>
      </dsp:nvSpPr>
      <dsp:spPr>
        <a:xfrm>
          <a:off x="0" y="718"/>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0497A-4CD9-4A2F-9E03-0044B879DF74}">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A840EB-265C-4F33-AEC3-71BB167FCB55}">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90000"/>
            </a:lnSpc>
            <a:spcBef>
              <a:spcPct val="0"/>
            </a:spcBef>
            <a:spcAft>
              <a:spcPct val="35000"/>
            </a:spcAft>
            <a:buNone/>
          </a:pPr>
          <a:r>
            <a:rPr lang="en-US" sz="1800" kern="1200" dirty="0"/>
            <a:t>An unarmed security guard applicant may work using a copy of the application until receipt of pocket registration card</a:t>
          </a:r>
        </a:p>
      </dsp:txBody>
      <dsp:txXfrm>
        <a:off x="1941716" y="718"/>
        <a:ext cx="2943486" cy="1681139"/>
      </dsp:txXfrm>
    </dsp:sp>
    <dsp:sp modelId="{DCEC2FD5-FC89-406A-864B-8A4A3277E22C}">
      <dsp:nvSpPr>
        <dsp:cNvPr id="0" name=""/>
        <dsp:cNvSpPr/>
      </dsp:nvSpPr>
      <dsp:spPr>
        <a:xfrm>
          <a:off x="0" y="2102143"/>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3BDB02-2C49-4743-9747-0C3FA0D23F74}">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32E56C-25D5-4B2E-A132-63EFAF268743}">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dirty="0"/>
            <a:t>Card is valid for 1 year from the date of original employment. </a:t>
          </a:r>
        </a:p>
      </dsp:txBody>
      <dsp:txXfrm>
        <a:off x="1941716" y="2102143"/>
        <a:ext cx="2943486" cy="1681139"/>
      </dsp:txXfrm>
    </dsp:sp>
    <dsp:sp modelId="{106A92D4-088C-4BCF-85DA-59CDAAA22514}">
      <dsp:nvSpPr>
        <dsp:cNvPr id="0" name=""/>
        <dsp:cNvSpPr/>
      </dsp:nvSpPr>
      <dsp:spPr>
        <a:xfrm>
          <a:off x="0" y="4203567"/>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E62FB-4ABA-4937-939E-805E05E5BA78}">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0358A0-34B3-4FB4-A38D-9EF17278A93B}">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US" sz="2300" kern="1200" dirty="0"/>
            <a:t>Can be transferred if registrant changes companies</a:t>
          </a:r>
        </a:p>
      </dsp:txBody>
      <dsp:txXfrm>
        <a:off x="1941716" y="4203567"/>
        <a:ext cx="2943486"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84AA7-9F86-461E-A131-D1E9F91A9C21}">
      <dsp:nvSpPr>
        <dsp:cNvPr id="0" name=""/>
        <dsp:cNvSpPr/>
      </dsp:nvSpPr>
      <dsp:spPr>
        <a:xfrm>
          <a:off x="0" y="4430271"/>
          <a:ext cx="4885203" cy="14541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Law enforcement officers can be registered</a:t>
          </a:r>
        </a:p>
      </dsp:txBody>
      <dsp:txXfrm>
        <a:off x="0" y="4430271"/>
        <a:ext cx="4885203" cy="1454114"/>
      </dsp:txXfrm>
    </dsp:sp>
    <dsp:sp modelId="{15E25ABD-248C-4D92-A80D-C6621E4E2D27}">
      <dsp:nvSpPr>
        <dsp:cNvPr id="0" name=""/>
        <dsp:cNvSpPr/>
      </dsp:nvSpPr>
      <dsp:spPr>
        <a:xfrm rot="10800000">
          <a:off x="0" y="2215655"/>
          <a:ext cx="4885203" cy="2236427"/>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The PPSB Board must be notified of the termination or resignation of any employee registered as a security guard</a:t>
          </a:r>
        </a:p>
      </dsp:txBody>
      <dsp:txXfrm rot="10800000">
        <a:off x="0" y="2215655"/>
        <a:ext cx="4885203" cy="1453163"/>
      </dsp:txXfrm>
    </dsp:sp>
    <dsp:sp modelId="{EA4F2980-3A80-47E1-A17E-58B6A9A74976}">
      <dsp:nvSpPr>
        <dsp:cNvPr id="0" name=""/>
        <dsp:cNvSpPr/>
      </dsp:nvSpPr>
      <dsp:spPr>
        <a:xfrm rot="10800000">
          <a:off x="0" y="1040"/>
          <a:ext cx="4885203" cy="2236427"/>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Security guards properly registered/licensed in another state</a:t>
          </a:r>
        </a:p>
      </dsp:txBody>
      <dsp:txXfrm rot="-10800000">
        <a:off x="0" y="1040"/>
        <a:ext cx="4885203" cy="784986"/>
      </dsp:txXfrm>
    </dsp:sp>
    <dsp:sp modelId="{CE36E215-F86A-41EB-BE20-4AEA3BAF1B13}">
      <dsp:nvSpPr>
        <dsp:cNvPr id="0" name=""/>
        <dsp:cNvSpPr/>
      </dsp:nvSpPr>
      <dsp:spPr>
        <a:xfrm>
          <a:off x="0" y="786026"/>
          <a:ext cx="4885203" cy="66869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Can work up to 10 days in any given month providing company notifies PPS Board and Director approves</a:t>
          </a:r>
        </a:p>
      </dsp:txBody>
      <dsp:txXfrm>
        <a:off x="0" y="786026"/>
        <a:ext cx="4885203" cy="668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1E64E-6D55-49F9-AD53-7AADBF2ECD77}">
      <dsp:nvSpPr>
        <dsp:cNvPr id="0" name=""/>
        <dsp:cNvSpPr/>
      </dsp:nvSpPr>
      <dsp:spPr>
        <a:xfrm>
          <a:off x="926" y="361591"/>
          <a:ext cx="3251857" cy="2064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8AC55-4E4F-4540-9350-03AB7F377F32}">
      <dsp:nvSpPr>
        <dsp:cNvPr id="0" name=""/>
        <dsp:cNvSpPr/>
      </dsp:nvSpPr>
      <dsp:spPr>
        <a:xfrm>
          <a:off x="362243" y="704843"/>
          <a:ext cx="3251857" cy="20649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Conviction by any local, state, Federal, or military court involving the illegal use, carrying, or possession of a firearm</a:t>
          </a:r>
        </a:p>
      </dsp:txBody>
      <dsp:txXfrm>
        <a:off x="422723" y="765323"/>
        <a:ext cx="3130897" cy="1943969"/>
      </dsp:txXfrm>
    </dsp:sp>
    <dsp:sp modelId="{CCEDED4D-66BC-4BB0-87B2-F7A74F687F93}">
      <dsp:nvSpPr>
        <dsp:cNvPr id="0" name=""/>
        <dsp:cNvSpPr/>
      </dsp:nvSpPr>
      <dsp:spPr>
        <a:xfrm>
          <a:off x="3975418" y="361591"/>
          <a:ext cx="3251857" cy="2064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5764F-CAE6-4339-9296-4E99CF3841E8}">
      <dsp:nvSpPr>
        <dsp:cNvPr id="0" name=""/>
        <dsp:cNvSpPr/>
      </dsp:nvSpPr>
      <dsp:spPr>
        <a:xfrm>
          <a:off x="4336736" y="704843"/>
          <a:ext cx="3251857" cy="20649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Conviction of any crime involving the illegal use, possession, sale, manufacture, distribution, or transportation of a controlled substance, drug, narcotic, or alcoholic beverage</a:t>
          </a:r>
        </a:p>
      </dsp:txBody>
      <dsp:txXfrm>
        <a:off x="4397216" y="765323"/>
        <a:ext cx="3130897" cy="19439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A430A-68C1-4D66-B6E6-2483EDD2CCD9}">
      <dsp:nvSpPr>
        <dsp:cNvPr id="0" name=""/>
        <dsp:cNvSpPr/>
      </dsp:nvSpPr>
      <dsp:spPr>
        <a:xfrm>
          <a:off x="-442" y="8832"/>
          <a:ext cx="4701779" cy="1586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D270E4-63FF-4AD9-A843-E6FEA50D01BA}">
      <dsp:nvSpPr>
        <dsp:cNvPr id="0" name=""/>
        <dsp:cNvSpPr/>
      </dsp:nvSpPr>
      <dsp:spPr>
        <a:xfrm>
          <a:off x="479621" y="365904"/>
          <a:ext cx="872843" cy="872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98BB97-6D8B-408A-9DC4-9B33F227BAF8}">
      <dsp:nvSpPr>
        <dsp:cNvPr id="0" name=""/>
        <dsp:cNvSpPr/>
      </dsp:nvSpPr>
      <dsp:spPr>
        <a:xfrm>
          <a:off x="1832529" y="8832"/>
          <a:ext cx="2865221" cy="1586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56" tIns="167956" rIns="167956" bIns="167956" numCol="1" spcCol="1270" anchor="ctr" anchorCtr="0">
          <a:noAutofit/>
        </a:bodyPr>
        <a:lstStyle/>
        <a:p>
          <a:pPr marL="0" lvl="0" indent="0" algn="l" defTabSz="711200">
            <a:lnSpc>
              <a:spcPct val="100000"/>
            </a:lnSpc>
            <a:spcBef>
              <a:spcPct val="0"/>
            </a:spcBef>
            <a:spcAft>
              <a:spcPct val="35000"/>
            </a:spcAft>
            <a:buNone/>
          </a:pPr>
          <a:r>
            <a:rPr lang="en-US" sz="1600" kern="1200" dirty="0"/>
            <a:t>Conviction of a crime involving felonious (felony) assault or an act of violence</a:t>
          </a:r>
        </a:p>
      </dsp:txBody>
      <dsp:txXfrm>
        <a:off x="1832529" y="8832"/>
        <a:ext cx="2865221" cy="1586988"/>
      </dsp:txXfrm>
    </dsp:sp>
    <dsp:sp modelId="{47153E24-AA30-4D3C-BDC8-C90B84DB7E72}">
      <dsp:nvSpPr>
        <dsp:cNvPr id="0" name=""/>
        <dsp:cNvSpPr/>
      </dsp:nvSpPr>
      <dsp:spPr>
        <a:xfrm>
          <a:off x="-442" y="1992568"/>
          <a:ext cx="4701779" cy="1586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893AB8-DE43-4DB2-8D07-191F1173F824}">
      <dsp:nvSpPr>
        <dsp:cNvPr id="0" name=""/>
        <dsp:cNvSpPr/>
      </dsp:nvSpPr>
      <dsp:spPr>
        <a:xfrm>
          <a:off x="479621" y="2349640"/>
          <a:ext cx="872843" cy="872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4FB134-1C54-47DB-96DF-E43217476FBA}">
      <dsp:nvSpPr>
        <dsp:cNvPr id="0" name=""/>
        <dsp:cNvSpPr/>
      </dsp:nvSpPr>
      <dsp:spPr>
        <a:xfrm>
          <a:off x="1828059" y="1992568"/>
          <a:ext cx="2874161" cy="1586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56" tIns="167956" rIns="167956" bIns="167956" numCol="1" spcCol="1270" anchor="ctr" anchorCtr="0">
          <a:noAutofit/>
        </a:bodyPr>
        <a:lstStyle/>
        <a:p>
          <a:pPr marL="0" lvl="0" indent="0" algn="l" defTabSz="711200">
            <a:lnSpc>
              <a:spcPct val="100000"/>
            </a:lnSpc>
            <a:spcBef>
              <a:spcPct val="0"/>
            </a:spcBef>
            <a:spcAft>
              <a:spcPct val="35000"/>
            </a:spcAft>
            <a:buNone/>
          </a:pPr>
          <a:r>
            <a:rPr lang="en-US" sz="1600" kern="1200" dirty="0"/>
            <a:t>Conviction of a crime involving unlawful breaking and/or entering, burglary, larceny, or any offense involving moral turpitude</a:t>
          </a:r>
        </a:p>
      </dsp:txBody>
      <dsp:txXfrm>
        <a:off x="1828059" y="1992568"/>
        <a:ext cx="2874161" cy="1586988"/>
      </dsp:txXfrm>
    </dsp:sp>
    <dsp:sp modelId="{258CCBF5-01A3-477D-BD5C-523E95B42C61}">
      <dsp:nvSpPr>
        <dsp:cNvPr id="0" name=""/>
        <dsp:cNvSpPr/>
      </dsp:nvSpPr>
      <dsp:spPr>
        <a:xfrm>
          <a:off x="-442" y="3976303"/>
          <a:ext cx="4701779" cy="158698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DA1C4D-94F2-47F9-98C3-AC13CA275B80}">
      <dsp:nvSpPr>
        <dsp:cNvPr id="0" name=""/>
        <dsp:cNvSpPr/>
      </dsp:nvSpPr>
      <dsp:spPr>
        <a:xfrm>
          <a:off x="479621" y="4333376"/>
          <a:ext cx="872843" cy="872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81F5E1-C577-41BF-8312-B7D13DB33B53}">
      <dsp:nvSpPr>
        <dsp:cNvPr id="0" name=""/>
        <dsp:cNvSpPr/>
      </dsp:nvSpPr>
      <dsp:spPr>
        <a:xfrm>
          <a:off x="1832529" y="3976303"/>
          <a:ext cx="2865221" cy="1586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56" tIns="167956" rIns="167956" bIns="167956" numCol="1" spcCol="1270" anchor="ctr" anchorCtr="0">
          <a:noAutofit/>
        </a:bodyPr>
        <a:lstStyle/>
        <a:p>
          <a:pPr marL="0" lvl="0" indent="0" algn="l" defTabSz="711200">
            <a:lnSpc>
              <a:spcPct val="100000"/>
            </a:lnSpc>
            <a:spcBef>
              <a:spcPct val="0"/>
            </a:spcBef>
            <a:spcAft>
              <a:spcPct val="35000"/>
            </a:spcAft>
            <a:buNone/>
          </a:pPr>
          <a:r>
            <a:rPr lang="en-US" sz="1600" kern="1200" dirty="0"/>
            <a:t>A history of addiction to alcohol or a narcotic drug</a:t>
          </a:r>
        </a:p>
      </dsp:txBody>
      <dsp:txXfrm>
        <a:off x="1832529" y="3976303"/>
        <a:ext cx="2865221" cy="15869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D5DEE-08C7-48FE-8944-90574F854803}">
      <dsp:nvSpPr>
        <dsp:cNvPr id="0" name=""/>
        <dsp:cNvSpPr/>
      </dsp:nvSpPr>
      <dsp:spPr>
        <a:xfrm>
          <a:off x="0" y="4194433"/>
          <a:ext cx="4701779" cy="13767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“The term “Conviction” implies either a plea of guilty, a verdict of guilty or a plea of “No Contest.”</a:t>
          </a:r>
        </a:p>
      </dsp:txBody>
      <dsp:txXfrm>
        <a:off x="0" y="4194433"/>
        <a:ext cx="4701779" cy="1376706"/>
      </dsp:txXfrm>
    </dsp:sp>
    <dsp:sp modelId="{4543EBED-C947-4339-B3E6-FC7792AA101A}">
      <dsp:nvSpPr>
        <dsp:cNvPr id="0" name=""/>
        <dsp:cNvSpPr/>
      </dsp:nvSpPr>
      <dsp:spPr>
        <a:xfrm rot="10800000">
          <a:off x="0" y="2097709"/>
          <a:ext cx="4701779" cy="2117374"/>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A prior revocation by the PPSB</a:t>
          </a:r>
        </a:p>
      </dsp:txBody>
      <dsp:txXfrm rot="10800000">
        <a:off x="0" y="2097709"/>
        <a:ext cx="4701779" cy="1375806"/>
      </dsp:txXfrm>
    </dsp:sp>
    <dsp:sp modelId="{4D72D791-0BB6-4395-94F4-177FD0AB03E5}">
      <dsp:nvSpPr>
        <dsp:cNvPr id="0" name=""/>
        <dsp:cNvSpPr/>
      </dsp:nvSpPr>
      <dsp:spPr>
        <a:xfrm rot="10800000">
          <a:off x="0" y="984"/>
          <a:ext cx="4701779" cy="2117374"/>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Been declared incompetent, by any court having jurisdiction, by reason of mental disease or defect, or been involuntarily committed to an institution for treatment of mental disease by a District Court judge</a:t>
          </a:r>
        </a:p>
      </dsp:txBody>
      <dsp:txXfrm rot="10800000">
        <a:off x="0" y="984"/>
        <a:ext cx="4701779" cy="13758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66C81-8A13-42C3-BEFB-81E952789632}">
      <dsp:nvSpPr>
        <dsp:cNvPr id="0" name=""/>
        <dsp:cNvSpPr/>
      </dsp:nvSpPr>
      <dsp:spPr>
        <a:xfrm>
          <a:off x="0" y="502"/>
          <a:ext cx="4885203" cy="6922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3DD0F-24F4-4A45-BBD4-8256B2B13689}">
      <dsp:nvSpPr>
        <dsp:cNvPr id="0" name=""/>
        <dsp:cNvSpPr/>
      </dsp:nvSpPr>
      <dsp:spPr>
        <a:xfrm>
          <a:off x="209416" y="156266"/>
          <a:ext cx="380756" cy="380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B51A94-39E7-4615-B857-C6B5C29C7044}">
      <dsp:nvSpPr>
        <dsp:cNvPr id="0" name=""/>
        <dsp:cNvSpPr/>
      </dsp:nvSpPr>
      <dsp:spPr>
        <a:xfrm>
          <a:off x="799588" y="502"/>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622300">
            <a:lnSpc>
              <a:spcPct val="90000"/>
            </a:lnSpc>
            <a:spcBef>
              <a:spcPct val="0"/>
            </a:spcBef>
            <a:spcAft>
              <a:spcPct val="35000"/>
            </a:spcAft>
            <a:buNone/>
          </a:pPr>
          <a:r>
            <a:rPr lang="en-US" sz="1400" kern="1200" dirty="0"/>
            <a:t>Made any false statement or given false information in connection with any application to PPSB</a:t>
          </a:r>
        </a:p>
      </dsp:txBody>
      <dsp:txXfrm>
        <a:off x="799588" y="502"/>
        <a:ext cx="4085614" cy="692284"/>
      </dsp:txXfrm>
    </dsp:sp>
    <dsp:sp modelId="{5C7295AF-550C-4D78-8B0E-4F1EB0DFD913}">
      <dsp:nvSpPr>
        <dsp:cNvPr id="0" name=""/>
        <dsp:cNvSpPr/>
      </dsp:nvSpPr>
      <dsp:spPr>
        <a:xfrm>
          <a:off x="0" y="865858"/>
          <a:ext cx="4885203" cy="6922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C078B7-A2BD-47D0-9568-0DF1C4AB5638}">
      <dsp:nvSpPr>
        <dsp:cNvPr id="0" name=""/>
        <dsp:cNvSpPr/>
      </dsp:nvSpPr>
      <dsp:spPr>
        <a:xfrm>
          <a:off x="209416" y="1021622"/>
          <a:ext cx="380756" cy="380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A0B8F7-ACEF-488A-8526-80D1530A3D7F}">
      <dsp:nvSpPr>
        <dsp:cNvPr id="0" name=""/>
        <dsp:cNvSpPr/>
      </dsp:nvSpPr>
      <dsp:spPr>
        <a:xfrm>
          <a:off x="799588" y="865858"/>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Violate provisions of Chapter 74C</a:t>
          </a:r>
        </a:p>
      </dsp:txBody>
      <dsp:txXfrm>
        <a:off x="799588" y="865858"/>
        <a:ext cx="4085614" cy="692284"/>
      </dsp:txXfrm>
    </dsp:sp>
    <dsp:sp modelId="{704A82F5-32CF-4486-A7E7-F8316D9A37F4}">
      <dsp:nvSpPr>
        <dsp:cNvPr id="0" name=""/>
        <dsp:cNvSpPr/>
      </dsp:nvSpPr>
      <dsp:spPr>
        <a:xfrm>
          <a:off x="0" y="1731214"/>
          <a:ext cx="4885203" cy="692284"/>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23B16C90-B877-4F44-98DE-4D7C128CB2B2}">
      <dsp:nvSpPr>
        <dsp:cNvPr id="0" name=""/>
        <dsp:cNvSpPr/>
      </dsp:nvSpPr>
      <dsp:spPr>
        <a:xfrm>
          <a:off x="209416" y="1886978"/>
          <a:ext cx="380756" cy="380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310585-A5C9-433F-8779-5443A7FF44DE}">
      <dsp:nvSpPr>
        <dsp:cNvPr id="0" name=""/>
        <dsp:cNvSpPr/>
      </dsp:nvSpPr>
      <dsp:spPr>
        <a:xfrm>
          <a:off x="799588" y="1731214"/>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Impersonate a Police Officer</a:t>
          </a:r>
        </a:p>
      </dsp:txBody>
      <dsp:txXfrm>
        <a:off x="799588" y="1731214"/>
        <a:ext cx="4085614" cy="692284"/>
      </dsp:txXfrm>
    </dsp:sp>
    <dsp:sp modelId="{3D6A1DFA-C759-4B99-903A-EF7D24DA45B6}">
      <dsp:nvSpPr>
        <dsp:cNvPr id="0" name=""/>
        <dsp:cNvSpPr/>
      </dsp:nvSpPr>
      <dsp:spPr>
        <a:xfrm>
          <a:off x="0" y="2596570"/>
          <a:ext cx="4885203" cy="69228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48ABAE-4EED-42B3-957F-71409BB185FF}">
      <dsp:nvSpPr>
        <dsp:cNvPr id="0" name=""/>
        <dsp:cNvSpPr/>
      </dsp:nvSpPr>
      <dsp:spPr>
        <a:xfrm>
          <a:off x="209416" y="2752334"/>
          <a:ext cx="380756" cy="3807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BF34F4-D19B-44B0-940A-B0F9FE8F94DB}">
      <dsp:nvSpPr>
        <dsp:cNvPr id="0" name=""/>
        <dsp:cNvSpPr/>
      </dsp:nvSpPr>
      <dsp:spPr>
        <a:xfrm>
          <a:off x="799588" y="2596570"/>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Engage in services without a license</a:t>
          </a:r>
        </a:p>
      </dsp:txBody>
      <dsp:txXfrm>
        <a:off x="799588" y="2596570"/>
        <a:ext cx="4085614" cy="692284"/>
      </dsp:txXfrm>
    </dsp:sp>
    <dsp:sp modelId="{8112F28B-8899-4B05-9A1B-E592EC80C15F}">
      <dsp:nvSpPr>
        <dsp:cNvPr id="0" name=""/>
        <dsp:cNvSpPr/>
      </dsp:nvSpPr>
      <dsp:spPr>
        <a:xfrm>
          <a:off x="0" y="3461926"/>
          <a:ext cx="4885203" cy="69228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46430-26EC-4917-9B00-D4FF45D216BE}">
      <dsp:nvSpPr>
        <dsp:cNvPr id="0" name=""/>
        <dsp:cNvSpPr/>
      </dsp:nvSpPr>
      <dsp:spPr>
        <a:xfrm>
          <a:off x="209416" y="3617690"/>
          <a:ext cx="380756" cy="3807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6A2D9E-E82C-40FB-900E-75D9932C0F55}">
      <dsp:nvSpPr>
        <dsp:cNvPr id="0" name=""/>
        <dsp:cNvSpPr/>
      </dsp:nvSpPr>
      <dsp:spPr>
        <a:xfrm>
          <a:off x="799588" y="3461926"/>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Fail to provide agreed services</a:t>
          </a:r>
        </a:p>
      </dsp:txBody>
      <dsp:txXfrm>
        <a:off x="799588" y="3461926"/>
        <a:ext cx="4085614" cy="692284"/>
      </dsp:txXfrm>
    </dsp:sp>
    <dsp:sp modelId="{571B0E75-4995-481C-AB2A-1061B4C5D4B1}">
      <dsp:nvSpPr>
        <dsp:cNvPr id="0" name=""/>
        <dsp:cNvSpPr/>
      </dsp:nvSpPr>
      <dsp:spPr>
        <a:xfrm>
          <a:off x="0" y="4327282"/>
          <a:ext cx="4885203" cy="6922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FD3C2-A3C4-4B4D-B7F4-02BF2B521C48}">
      <dsp:nvSpPr>
        <dsp:cNvPr id="0" name=""/>
        <dsp:cNvSpPr/>
      </dsp:nvSpPr>
      <dsp:spPr>
        <a:xfrm>
          <a:off x="209416" y="4483046"/>
          <a:ext cx="380756" cy="3807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DBF7E7-49BC-4EE1-83A6-AB7877353DC5}">
      <dsp:nvSpPr>
        <dsp:cNvPr id="0" name=""/>
        <dsp:cNvSpPr/>
      </dsp:nvSpPr>
      <dsp:spPr>
        <a:xfrm>
          <a:off x="799588" y="4327282"/>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Knowingly make a false report</a:t>
          </a:r>
        </a:p>
      </dsp:txBody>
      <dsp:txXfrm>
        <a:off x="799588" y="4327282"/>
        <a:ext cx="4085614" cy="692284"/>
      </dsp:txXfrm>
    </dsp:sp>
    <dsp:sp modelId="{977CB4AF-1C8A-4EC0-8D87-EB2B332749C6}">
      <dsp:nvSpPr>
        <dsp:cNvPr id="0" name=""/>
        <dsp:cNvSpPr/>
      </dsp:nvSpPr>
      <dsp:spPr>
        <a:xfrm>
          <a:off x="0" y="5192638"/>
          <a:ext cx="4885203" cy="692284"/>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4FCDC285-8DDC-4080-9942-20799B05256E}">
      <dsp:nvSpPr>
        <dsp:cNvPr id="0" name=""/>
        <dsp:cNvSpPr/>
      </dsp:nvSpPr>
      <dsp:spPr>
        <a:xfrm>
          <a:off x="209416" y="5348402"/>
          <a:ext cx="380756" cy="3807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D76833-7D32-41D3-B858-C30680188015}">
      <dsp:nvSpPr>
        <dsp:cNvPr id="0" name=""/>
        <dsp:cNvSpPr/>
      </dsp:nvSpPr>
      <dsp:spPr>
        <a:xfrm>
          <a:off x="799588" y="5192638"/>
          <a:ext cx="4085614"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Willfully fail or refuse to render services to client as agreed upon</a:t>
          </a:r>
        </a:p>
      </dsp:txBody>
      <dsp:txXfrm>
        <a:off x="799588" y="5192638"/>
        <a:ext cx="4085614" cy="6922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5F4B-E208-4568-B27C-1C3E317C0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E8C680B-5A73-4CBC-BB98-043E9945CF3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46CDCB6-C554-4845-A571-A5148AA5B9BF}"/>
              </a:ext>
            </a:extLst>
          </p:cNvPr>
          <p:cNvSpPr>
            <a:spLocks noGrp="1"/>
          </p:cNvSpPr>
          <p:nvPr>
            <p:ph type="dt" sz="half" idx="10"/>
          </p:nvPr>
        </p:nvSpPr>
        <p:spPr/>
        <p:txBody>
          <a:bodyPr/>
          <a:lstStyle/>
          <a:p>
            <a:fld id="{4F4680CF-9655-4627-8253-6A84EC328D2E}" type="datetimeFigureOut">
              <a:rPr lang="en-US" smtClean="0"/>
              <a:pPr/>
              <a:t>9/3/2020</a:t>
            </a:fld>
            <a:endParaRPr lang="en-US" dirty="0"/>
          </a:p>
        </p:txBody>
      </p:sp>
      <p:sp>
        <p:nvSpPr>
          <p:cNvPr id="5" name="Footer Placeholder 4">
            <a:extLst>
              <a:ext uri="{FF2B5EF4-FFF2-40B4-BE49-F238E27FC236}">
                <a16:creationId xmlns:a16="http://schemas.microsoft.com/office/drawing/2014/main" id="{8BEBD984-FABE-491D-AC5D-0F115F09BC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2DE844-B60F-465C-B948-0AABD5C1F171}"/>
              </a:ext>
            </a:extLst>
          </p:cNvPr>
          <p:cNvSpPr>
            <a:spLocks noGrp="1"/>
          </p:cNvSpPr>
          <p:nvPr>
            <p:ph type="sldNum" sz="quarter" idx="12"/>
          </p:nvPr>
        </p:nvSpPr>
        <p:spPr/>
        <p:txBody>
          <a:bodyPr/>
          <a:lstStyle/>
          <a:p>
            <a:fld id="{C34EA084-3B7A-4BE9-A847-551502FE0C74}" type="slidenum">
              <a:rPr lang="en-US" smtClean="0"/>
              <a:pPr/>
              <a:t>‹#›</a:t>
            </a:fld>
            <a:endParaRPr lang="en-US" dirty="0"/>
          </a:p>
        </p:txBody>
      </p:sp>
    </p:spTree>
    <p:extLst>
      <p:ext uri="{BB962C8B-B14F-4D97-AF65-F5344CB8AC3E}">
        <p14:creationId xmlns:p14="http://schemas.microsoft.com/office/powerpoint/2010/main" val="205101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2E45-29B9-4E8D-876C-26B3B7A024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B00B42-D4B7-4D72-98FC-517006382B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EBD5C-A9E9-44C1-9506-722259E3C62E}"/>
              </a:ext>
            </a:extLst>
          </p:cNvPr>
          <p:cNvSpPr>
            <a:spLocks noGrp="1"/>
          </p:cNvSpPr>
          <p:nvPr>
            <p:ph type="dt" sz="half" idx="10"/>
          </p:nvPr>
        </p:nvSpPr>
        <p:spPr/>
        <p:txBody>
          <a:bodyPr/>
          <a:lstStyle/>
          <a:p>
            <a:fld id="{4F4680CF-9655-4627-8253-6A84EC328D2E}" type="datetimeFigureOut">
              <a:rPr lang="en-US" smtClean="0"/>
              <a:pPr/>
              <a:t>9/3/2020</a:t>
            </a:fld>
            <a:endParaRPr lang="en-US" dirty="0"/>
          </a:p>
        </p:txBody>
      </p:sp>
      <p:sp>
        <p:nvSpPr>
          <p:cNvPr id="5" name="Footer Placeholder 4">
            <a:extLst>
              <a:ext uri="{FF2B5EF4-FFF2-40B4-BE49-F238E27FC236}">
                <a16:creationId xmlns:a16="http://schemas.microsoft.com/office/drawing/2014/main" id="{A37339B6-8FDD-4E78-96E8-20EEA131A4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52F01D-A4BA-4AFE-A754-3EBF5758472C}"/>
              </a:ext>
            </a:extLst>
          </p:cNvPr>
          <p:cNvSpPr>
            <a:spLocks noGrp="1"/>
          </p:cNvSpPr>
          <p:nvPr>
            <p:ph type="sldNum" sz="quarter" idx="12"/>
          </p:nvPr>
        </p:nvSpPr>
        <p:spPr/>
        <p:txBody>
          <a:bodyPr/>
          <a:lstStyle/>
          <a:p>
            <a:fld id="{C34EA084-3B7A-4BE9-A847-551502FE0C74}" type="slidenum">
              <a:rPr lang="en-US" smtClean="0"/>
              <a:pPr/>
              <a:t>‹#›</a:t>
            </a:fld>
            <a:endParaRPr lang="en-US" dirty="0"/>
          </a:p>
        </p:txBody>
      </p:sp>
    </p:spTree>
    <p:extLst>
      <p:ext uri="{BB962C8B-B14F-4D97-AF65-F5344CB8AC3E}">
        <p14:creationId xmlns:p14="http://schemas.microsoft.com/office/powerpoint/2010/main" val="2411490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6A8B8A-D751-441A-B78B-B901E21360F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084504-3171-472D-8CBE-659757DC1F5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F37AE-0B91-41F5-901B-500983583B96}"/>
              </a:ext>
            </a:extLst>
          </p:cNvPr>
          <p:cNvSpPr>
            <a:spLocks noGrp="1"/>
          </p:cNvSpPr>
          <p:nvPr>
            <p:ph type="dt" sz="half" idx="10"/>
          </p:nvPr>
        </p:nvSpPr>
        <p:spPr/>
        <p:txBody>
          <a:bodyPr/>
          <a:lstStyle/>
          <a:p>
            <a:fld id="{4F4680CF-9655-4627-8253-6A84EC328D2E}" type="datetimeFigureOut">
              <a:rPr lang="en-US" smtClean="0"/>
              <a:pPr/>
              <a:t>9/3/2020</a:t>
            </a:fld>
            <a:endParaRPr lang="en-US" dirty="0"/>
          </a:p>
        </p:txBody>
      </p:sp>
      <p:sp>
        <p:nvSpPr>
          <p:cNvPr id="5" name="Footer Placeholder 4">
            <a:extLst>
              <a:ext uri="{FF2B5EF4-FFF2-40B4-BE49-F238E27FC236}">
                <a16:creationId xmlns:a16="http://schemas.microsoft.com/office/drawing/2014/main" id="{FC2BDE50-2507-43CC-8060-6A6F2551FD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550A38-F101-4A8F-8BC6-AB4A8EF55764}"/>
              </a:ext>
            </a:extLst>
          </p:cNvPr>
          <p:cNvSpPr>
            <a:spLocks noGrp="1"/>
          </p:cNvSpPr>
          <p:nvPr>
            <p:ph type="sldNum" sz="quarter" idx="12"/>
          </p:nvPr>
        </p:nvSpPr>
        <p:spPr/>
        <p:txBody>
          <a:bodyPr/>
          <a:lstStyle/>
          <a:p>
            <a:fld id="{C34EA084-3B7A-4BE9-A847-551502FE0C74}" type="slidenum">
              <a:rPr lang="en-US" smtClean="0"/>
              <a:pPr/>
              <a:t>‹#›</a:t>
            </a:fld>
            <a:endParaRPr lang="en-US" dirty="0"/>
          </a:p>
        </p:txBody>
      </p:sp>
    </p:spTree>
    <p:extLst>
      <p:ext uri="{BB962C8B-B14F-4D97-AF65-F5344CB8AC3E}">
        <p14:creationId xmlns:p14="http://schemas.microsoft.com/office/powerpoint/2010/main" val="309412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7E933-4CA8-4755-94D3-3182295360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F5FF26-5E75-4BBD-9F20-66212056E0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13646-0A01-4595-9994-B62FE86E375A}"/>
              </a:ext>
            </a:extLst>
          </p:cNvPr>
          <p:cNvSpPr>
            <a:spLocks noGrp="1"/>
          </p:cNvSpPr>
          <p:nvPr>
            <p:ph type="dt" sz="half" idx="10"/>
          </p:nvPr>
        </p:nvSpPr>
        <p:spPr/>
        <p:txBody>
          <a:bodyPr/>
          <a:lstStyle/>
          <a:p>
            <a:fld id="{4F4680CF-9655-4627-8253-6A84EC328D2E}" type="datetimeFigureOut">
              <a:rPr lang="en-US" smtClean="0"/>
              <a:pPr/>
              <a:t>9/3/2020</a:t>
            </a:fld>
            <a:endParaRPr lang="en-US" dirty="0"/>
          </a:p>
        </p:txBody>
      </p:sp>
      <p:sp>
        <p:nvSpPr>
          <p:cNvPr id="5" name="Footer Placeholder 4">
            <a:extLst>
              <a:ext uri="{FF2B5EF4-FFF2-40B4-BE49-F238E27FC236}">
                <a16:creationId xmlns:a16="http://schemas.microsoft.com/office/drawing/2014/main" id="{85CFBD85-7727-4EC6-A3F0-172CF3EA83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9045D4-2CAA-4444-8DB9-BDF11D032618}"/>
              </a:ext>
            </a:extLst>
          </p:cNvPr>
          <p:cNvSpPr>
            <a:spLocks noGrp="1"/>
          </p:cNvSpPr>
          <p:nvPr>
            <p:ph type="sldNum" sz="quarter" idx="12"/>
          </p:nvPr>
        </p:nvSpPr>
        <p:spPr/>
        <p:txBody>
          <a:bodyPr/>
          <a:lstStyle/>
          <a:p>
            <a:fld id="{C34EA084-3B7A-4BE9-A847-551502FE0C74}" type="slidenum">
              <a:rPr lang="en-US" smtClean="0"/>
              <a:pPr/>
              <a:t>‹#›</a:t>
            </a:fld>
            <a:endParaRPr lang="en-US" dirty="0"/>
          </a:p>
        </p:txBody>
      </p:sp>
    </p:spTree>
    <p:extLst>
      <p:ext uri="{BB962C8B-B14F-4D97-AF65-F5344CB8AC3E}">
        <p14:creationId xmlns:p14="http://schemas.microsoft.com/office/powerpoint/2010/main" val="79356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BA046-C8AC-4E2D-AF3D-B91378A03D0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F56D1F-B5EF-4B67-A402-296C9199971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CE83EA-DAB0-4D83-B92B-E26DACEFD655}"/>
              </a:ext>
            </a:extLst>
          </p:cNvPr>
          <p:cNvSpPr>
            <a:spLocks noGrp="1"/>
          </p:cNvSpPr>
          <p:nvPr>
            <p:ph type="dt" sz="half" idx="10"/>
          </p:nvPr>
        </p:nvSpPr>
        <p:spPr/>
        <p:txBody>
          <a:bodyPr/>
          <a:lstStyle/>
          <a:p>
            <a:fld id="{4F4680CF-9655-4627-8253-6A84EC328D2E}" type="datetimeFigureOut">
              <a:rPr lang="en-US" smtClean="0"/>
              <a:pPr/>
              <a:t>9/3/2020</a:t>
            </a:fld>
            <a:endParaRPr lang="en-US" dirty="0"/>
          </a:p>
        </p:txBody>
      </p:sp>
      <p:sp>
        <p:nvSpPr>
          <p:cNvPr id="5" name="Footer Placeholder 4">
            <a:extLst>
              <a:ext uri="{FF2B5EF4-FFF2-40B4-BE49-F238E27FC236}">
                <a16:creationId xmlns:a16="http://schemas.microsoft.com/office/drawing/2014/main" id="{5CF23A34-8351-4B9E-A09A-7967371F38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1CBEC7-BE01-4F5D-B408-7D4FF05480D2}"/>
              </a:ext>
            </a:extLst>
          </p:cNvPr>
          <p:cNvSpPr>
            <a:spLocks noGrp="1"/>
          </p:cNvSpPr>
          <p:nvPr>
            <p:ph type="sldNum" sz="quarter" idx="12"/>
          </p:nvPr>
        </p:nvSpPr>
        <p:spPr/>
        <p:txBody>
          <a:bodyPr/>
          <a:lstStyle/>
          <a:p>
            <a:fld id="{C34EA084-3B7A-4BE9-A847-551502FE0C74}" type="slidenum">
              <a:rPr lang="en-US" smtClean="0"/>
              <a:pPr/>
              <a:t>‹#›</a:t>
            </a:fld>
            <a:endParaRPr lang="en-US" dirty="0"/>
          </a:p>
        </p:txBody>
      </p:sp>
    </p:spTree>
    <p:extLst>
      <p:ext uri="{BB962C8B-B14F-4D97-AF65-F5344CB8AC3E}">
        <p14:creationId xmlns:p14="http://schemas.microsoft.com/office/powerpoint/2010/main" val="219838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D65C-24C2-439E-BB26-F021D8A10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D3D3FF-4D46-4ECB-84B1-7D2A7073B4F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0DFE23-EA16-4FF8-9AEE-96DE166369D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FB33B1-B11C-4F66-9ADA-2286C732F460}"/>
              </a:ext>
            </a:extLst>
          </p:cNvPr>
          <p:cNvSpPr>
            <a:spLocks noGrp="1"/>
          </p:cNvSpPr>
          <p:nvPr>
            <p:ph type="dt" sz="half" idx="10"/>
          </p:nvPr>
        </p:nvSpPr>
        <p:spPr/>
        <p:txBody>
          <a:bodyPr/>
          <a:lstStyle/>
          <a:p>
            <a:fld id="{4F4680CF-9655-4627-8253-6A84EC328D2E}" type="datetimeFigureOut">
              <a:rPr lang="en-US" smtClean="0"/>
              <a:pPr/>
              <a:t>9/3/2020</a:t>
            </a:fld>
            <a:endParaRPr lang="en-US" dirty="0"/>
          </a:p>
        </p:txBody>
      </p:sp>
      <p:sp>
        <p:nvSpPr>
          <p:cNvPr id="6" name="Footer Placeholder 5">
            <a:extLst>
              <a:ext uri="{FF2B5EF4-FFF2-40B4-BE49-F238E27FC236}">
                <a16:creationId xmlns:a16="http://schemas.microsoft.com/office/drawing/2014/main" id="{7E5CD3C8-67E0-4D24-AB50-12D1D07BBC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44630C-1F52-433B-AAE8-9496751528C6}"/>
              </a:ext>
            </a:extLst>
          </p:cNvPr>
          <p:cNvSpPr>
            <a:spLocks noGrp="1"/>
          </p:cNvSpPr>
          <p:nvPr>
            <p:ph type="sldNum" sz="quarter" idx="12"/>
          </p:nvPr>
        </p:nvSpPr>
        <p:spPr/>
        <p:txBody>
          <a:bodyPr/>
          <a:lstStyle/>
          <a:p>
            <a:fld id="{C34EA084-3B7A-4BE9-A847-551502FE0C74}" type="slidenum">
              <a:rPr lang="en-US" smtClean="0"/>
              <a:pPr/>
              <a:t>‹#›</a:t>
            </a:fld>
            <a:endParaRPr lang="en-US" dirty="0"/>
          </a:p>
        </p:txBody>
      </p:sp>
    </p:spTree>
    <p:extLst>
      <p:ext uri="{BB962C8B-B14F-4D97-AF65-F5344CB8AC3E}">
        <p14:creationId xmlns:p14="http://schemas.microsoft.com/office/powerpoint/2010/main" val="141502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F412-C3AE-4709-9455-A1C6BB3DAFA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63C4E9-7872-496A-9DE1-0C59FD4C993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239BBDC-5A61-42F8-B4FE-2AC88D922EA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B39DAF-F8A7-402E-9AB9-2728D14B418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51D6DB4-5FF5-420B-A9E0-197B61314C7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8E2AC8-4180-4AEF-96C4-7D8959C3AEC1}"/>
              </a:ext>
            </a:extLst>
          </p:cNvPr>
          <p:cNvSpPr>
            <a:spLocks noGrp="1"/>
          </p:cNvSpPr>
          <p:nvPr>
            <p:ph type="dt" sz="half" idx="10"/>
          </p:nvPr>
        </p:nvSpPr>
        <p:spPr/>
        <p:txBody>
          <a:bodyPr/>
          <a:lstStyle/>
          <a:p>
            <a:fld id="{4F4680CF-9655-4627-8253-6A84EC328D2E}" type="datetimeFigureOut">
              <a:rPr lang="en-US" smtClean="0"/>
              <a:pPr/>
              <a:t>9/3/2020</a:t>
            </a:fld>
            <a:endParaRPr lang="en-US" dirty="0"/>
          </a:p>
        </p:txBody>
      </p:sp>
      <p:sp>
        <p:nvSpPr>
          <p:cNvPr id="8" name="Footer Placeholder 7">
            <a:extLst>
              <a:ext uri="{FF2B5EF4-FFF2-40B4-BE49-F238E27FC236}">
                <a16:creationId xmlns:a16="http://schemas.microsoft.com/office/drawing/2014/main" id="{60CD6C4E-1E02-4E06-A782-B20C711CF6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1338B23-05D9-4CCC-B889-A77B8FAEAC06}"/>
              </a:ext>
            </a:extLst>
          </p:cNvPr>
          <p:cNvSpPr>
            <a:spLocks noGrp="1"/>
          </p:cNvSpPr>
          <p:nvPr>
            <p:ph type="sldNum" sz="quarter" idx="12"/>
          </p:nvPr>
        </p:nvSpPr>
        <p:spPr/>
        <p:txBody>
          <a:bodyPr/>
          <a:lstStyle/>
          <a:p>
            <a:fld id="{C34EA084-3B7A-4BE9-A847-551502FE0C74}" type="slidenum">
              <a:rPr lang="en-US" smtClean="0"/>
              <a:pPr/>
              <a:t>‹#›</a:t>
            </a:fld>
            <a:endParaRPr lang="en-US" dirty="0"/>
          </a:p>
        </p:txBody>
      </p:sp>
    </p:spTree>
    <p:extLst>
      <p:ext uri="{BB962C8B-B14F-4D97-AF65-F5344CB8AC3E}">
        <p14:creationId xmlns:p14="http://schemas.microsoft.com/office/powerpoint/2010/main" val="69288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2FD47-C6B7-440C-AECD-F19004EC9B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2CCB89-A244-49DF-9C59-8CA87059CA3A}"/>
              </a:ext>
            </a:extLst>
          </p:cNvPr>
          <p:cNvSpPr>
            <a:spLocks noGrp="1"/>
          </p:cNvSpPr>
          <p:nvPr>
            <p:ph type="dt" sz="half" idx="10"/>
          </p:nvPr>
        </p:nvSpPr>
        <p:spPr/>
        <p:txBody>
          <a:bodyPr/>
          <a:lstStyle/>
          <a:p>
            <a:fld id="{4F4680CF-9655-4627-8253-6A84EC328D2E}" type="datetimeFigureOut">
              <a:rPr lang="en-US" smtClean="0"/>
              <a:pPr/>
              <a:t>9/3/2020</a:t>
            </a:fld>
            <a:endParaRPr lang="en-US" dirty="0"/>
          </a:p>
        </p:txBody>
      </p:sp>
      <p:sp>
        <p:nvSpPr>
          <p:cNvPr id="4" name="Footer Placeholder 3">
            <a:extLst>
              <a:ext uri="{FF2B5EF4-FFF2-40B4-BE49-F238E27FC236}">
                <a16:creationId xmlns:a16="http://schemas.microsoft.com/office/drawing/2014/main" id="{DDE3B7EA-27A8-4B48-AAB1-65A38D179C5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60A84FE-CEE7-4C00-B2F4-E0F9F1FC2976}"/>
              </a:ext>
            </a:extLst>
          </p:cNvPr>
          <p:cNvSpPr>
            <a:spLocks noGrp="1"/>
          </p:cNvSpPr>
          <p:nvPr>
            <p:ph type="sldNum" sz="quarter" idx="12"/>
          </p:nvPr>
        </p:nvSpPr>
        <p:spPr/>
        <p:txBody>
          <a:bodyPr/>
          <a:lstStyle/>
          <a:p>
            <a:fld id="{C34EA084-3B7A-4BE9-A847-551502FE0C74}" type="slidenum">
              <a:rPr lang="en-US" smtClean="0"/>
              <a:pPr/>
              <a:t>‹#›</a:t>
            </a:fld>
            <a:endParaRPr lang="en-US" dirty="0"/>
          </a:p>
        </p:txBody>
      </p:sp>
    </p:spTree>
    <p:extLst>
      <p:ext uri="{BB962C8B-B14F-4D97-AF65-F5344CB8AC3E}">
        <p14:creationId xmlns:p14="http://schemas.microsoft.com/office/powerpoint/2010/main" val="86309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D6579-ECC7-4A3D-81D7-8E465BA825C8}"/>
              </a:ext>
            </a:extLst>
          </p:cNvPr>
          <p:cNvSpPr>
            <a:spLocks noGrp="1"/>
          </p:cNvSpPr>
          <p:nvPr>
            <p:ph type="dt" sz="half" idx="10"/>
          </p:nvPr>
        </p:nvSpPr>
        <p:spPr/>
        <p:txBody>
          <a:bodyPr/>
          <a:lstStyle/>
          <a:p>
            <a:fld id="{4F4680CF-9655-4627-8253-6A84EC328D2E}" type="datetimeFigureOut">
              <a:rPr lang="en-US" smtClean="0"/>
              <a:pPr/>
              <a:t>9/3/2020</a:t>
            </a:fld>
            <a:endParaRPr lang="en-US" dirty="0"/>
          </a:p>
        </p:txBody>
      </p:sp>
      <p:sp>
        <p:nvSpPr>
          <p:cNvPr id="3" name="Footer Placeholder 2">
            <a:extLst>
              <a:ext uri="{FF2B5EF4-FFF2-40B4-BE49-F238E27FC236}">
                <a16:creationId xmlns:a16="http://schemas.microsoft.com/office/drawing/2014/main" id="{69323F06-A3D4-462F-A986-D254FBA4069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1DC738C-B6F2-4C4F-B237-9844D6934EF4}"/>
              </a:ext>
            </a:extLst>
          </p:cNvPr>
          <p:cNvSpPr>
            <a:spLocks noGrp="1"/>
          </p:cNvSpPr>
          <p:nvPr>
            <p:ph type="sldNum" sz="quarter" idx="12"/>
          </p:nvPr>
        </p:nvSpPr>
        <p:spPr/>
        <p:txBody>
          <a:bodyPr/>
          <a:lstStyle/>
          <a:p>
            <a:fld id="{C34EA084-3B7A-4BE9-A847-551502FE0C74}" type="slidenum">
              <a:rPr lang="en-US" smtClean="0"/>
              <a:pPr/>
              <a:t>‹#›</a:t>
            </a:fld>
            <a:endParaRPr lang="en-US" dirty="0"/>
          </a:p>
        </p:txBody>
      </p:sp>
    </p:spTree>
    <p:extLst>
      <p:ext uri="{BB962C8B-B14F-4D97-AF65-F5344CB8AC3E}">
        <p14:creationId xmlns:p14="http://schemas.microsoft.com/office/powerpoint/2010/main" val="1158870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782F-B3D2-4C7F-9A4E-D4BBA2E72D2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F0C96F4-A6B8-45AF-945A-47F27B2EAE3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4D581F-1C44-4F72-9ED3-24184E03FF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D10E02F-1385-4C10-82DA-88DF5F32AEA9}"/>
              </a:ext>
            </a:extLst>
          </p:cNvPr>
          <p:cNvSpPr>
            <a:spLocks noGrp="1"/>
          </p:cNvSpPr>
          <p:nvPr>
            <p:ph type="dt" sz="half" idx="10"/>
          </p:nvPr>
        </p:nvSpPr>
        <p:spPr/>
        <p:txBody>
          <a:bodyPr/>
          <a:lstStyle/>
          <a:p>
            <a:fld id="{4F4680CF-9655-4627-8253-6A84EC328D2E}" type="datetimeFigureOut">
              <a:rPr lang="en-US" smtClean="0"/>
              <a:pPr/>
              <a:t>9/3/2020</a:t>
            </a:fld>
            <a:endParaRPr lang="en-US" dirty="0"/>
          </a:p>
        </p:txBody>
      </p:sp>
      <p:sp>
        <p:nvSpPr>
          <p:cNvPr id="6" name="Footer Placeholder 5">
            <a:extLst>
              <a:ext uri="{FF2B5EF4-FFF2-40B4-BE49-F238E27FC236}">
                <a16:creationId xmlns:a16="http://schemas.microsoft.com/office/drawing/2014/main" id="{40C7AAB1-60E5-4832-BCDC-8976522BF3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5C2A5B-A8E0-431D-9326-03BAEC12236D}"/>
              </a:ext>
            </a:extLst>
          </p:cNvPr>
          <p:cNvSpPr>
            <a:spLocks noGrp="1"/>
          </p:cNvSpPr>
          <p:nvPr>
            <p:ph type="sldNum" sz="quarter" idx="12"/>
          </p:nvPr>
        </p:nvSpPr>
        <p:spPr/>
        <p:txBody>
          <a:bodyPr/>
          <a:lstStyle/>
          <a:p>
            <a:fld id="{C34EA084-3B7A-4BE9-A847-551502FE0C74}" type="slidenum">
              <a:rPr lang="en-US" smtClean="0"/>
              <a:pPr/>
              <a:t>‹#›</a:t>
            </a:fld>
            <a:endParaRPr lang="en-US" dirty="0"/>
          </a:p>
        </p:txBody>
      </p:sp>
    </p:spTree>
    <p:extLst>
      <p:ext uri="{BB962C8B-B14F-4D97-AF65-F5344CB8AC3E}">
        <p14:creationId xmlns:p14="http://schemas.microsoft.com/office/powerpoint/2010/main" val="110049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39BD1-EBBF-4F31-91D7-6794855B095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DB7251D-3CCE-47B1-B087-BCF1BAECD6D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242F0CE7-A259-4EB2-A868-A57E8D776DD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C82399C-9F29-4E78-9851-126B59509D75}"/>
              </a:ext>
            </a:extLst>
          </p:cNvPr>
          <p:cNvSpPr>
            <a:spLocks noGrp="1"/>
          </p:cNvSpPr>
          <p:nvPr>
            <p:ph type="dt" sz="half" idx="10"/>
          </p:nvPr>
        </p:nvSpPr>
        <p:spPr/>
        <p:txBody>
          <a:bodyPr/>
          <a:lstStyle/>
          <a:p>
            <a:fld id="{4F4680CF-9655-4627-8253-6A84EC328D2E}" type="datetimeFigureOut">
              <a:rPr lang="en-US" smtClean="0"/>
              <a:pPr/>
              <a:t>9/3/2020</a:t>
            </a:fld>
            <a:endParaRPr lang="en-US" dirty="0"/>
          </a:p>
        </p:txBody>
      </p:sp>
      <p:sp>
        <p:nvSpPr>
          <p:cNvPr id="6" name="Footer Placeholder 5">
            <a:extLst>
              <a:ext uri="{FF2B5EF4-FFF2-40B4-BE49-F238E27FC236}">
                <a16:creationId xmlns:a16="http://schemas.microsoft.com/office/drawing/2014/main" id="{577B0910-4045-4861-A274-14F3A529A1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A8CE9A-E56B-4C4B-92D5-980E0A5D8585}"/>
              </a:ext>
            </a:extLst>
          </p:cNvPr>
          <p:cNvSpPr>
            <a:spLocks noGrp="1"/>
          </p:cNvSpPr>
          <p:nvPr>
            <p:ph type="sldNum" sz="quarter" idx="12"/>
          </p:nvPr>
        </p:nvSpPr>
        <p:spPr/>
        <p:txBody>
          <a:bodyPr/>
          <a:lstStyle/>
          <a:p>
            <a:fld id="{C34EA084-3B7A-4BE9-A847-551502FE0C74}" type="slidenum">
              <a:rPr lang="en-US" smtClean="0"/>
              <a:pPr/>
              <a:t>‹#›</a:t>
            </a:fld>
            <a:endParaRPr lang="en-US" dirty="0"/>
          </a:p>
        </p:txBody>
      </p:sp>
    </p:spTree>
    <p:extLst>
      <p:ext uri="{BB962C8B-B14F-4D97-AF65-F5344CB8AC3E}">
        <p14:creationId xmlns:p14="http://schemas.microsoft.com/office/powerpoint/2010/main" val="37218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525141-A413-4541-A705-AFE80683CC6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ABFAC2-8E24-4772-8D44-106AE284B5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B183C-9E07-47C9-B208-BAA1D6AC5BE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F4680CF-9655-4627-8253-6A84EC328D2E}" type="datetimeFigureOut">
              <a:rPr lang="en-US" smtClean="0"/>
              <a:pPr/>
              <a:t>9/3/2020</a:t>
            </a:fld>
            <a:endParaRPr lang="en-US" dirty="0"/>
          </a:p>
        </p:txBody>
      </p:sp>
      <p:sp>
        <p:nvSpPr>
          <p:cNvPr id="5" name="Footer Placeholder 4">
            <a:extLst>
              <a:ext uri="{FF2B5EF4-FFF2-40B4-BE49-F238E27FC236}">
                <a16:creationId xmlns:a16="http://schemas.microsoft.com/office/drawing/2014/main" id="{7E2DF669-3B5C-4D07-A673-2C85EC55F1D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06C7AC4-51AC-485E-8B48-91A45AED9AE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4EA084-3B7A-4BE9-A847-551502FE0C74}" type="slidenum">
              <a:rPr lang="en-US" smtClean="0"/>
              <a:pPr/>
              <a:t>‹#›</a:t>
            </a:fld>
            <a:endParaRPr lang="en-US" dirty="0"/>
          </a:p>
        </p:txBody>
      </p:sp>
    </p:spTree>
    <p:extLst>
      <p:ext uri="{BB962C8B-B14F-4D97-AF65-F5344CB8AC3E}">
        <p14:creationId xmlns:p14="http://schemas.microsoft.com/office/powerpoint/2010/main" val="25037041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059971" y="1783959"/>
            <a:ext cx="3483937" cy="2889114"/>
          </a:xfrm>
        </p:spPr>
        <p:txBody>
          <a:bodyPr anchor="b">
            <a:normAutofit/>
          </a:bodyPr>
          <a:lstStyle/>
          <a:p>
            <a:pPr algn="l"/>
            <a:r>
              <a:rPr lang="en-US" dirty="0">
                <a:solidFill>
                  <a:schemeClr val="bg1"/>
                </a:solidFill>
              </a:rPr>
              <a:t>The Security Officer </a:t>
            </a:r>
            <a:br>
              <a:rPr lang="en-US" dirty="0">
                <a:solidFill>
                  <a:schemeClr val="bg1"/>
                </a:solidFill>
              </a:rPr>
            </a:br>
            <a:r>
              <a:rPr lang="en-US" b="0" dirty="0">
                <a:solidFill>
                  <a:schemeClr val="bg1"/>
                </a:solidFill>
              </a:rPr>
              <a:t>in North Carolina</a:t>
            </a:r>
          </a:p>
        </p:txBody>
      </p:sp>
      <p:sp>
        <p:nvSpPr>
          <p:cNvPr id="3" name="Subtitle 2"/>
          <p:cNvSpPr>
            <a:spLocks noGrp="1"/>
          </p:cNvSpPr>
          <p:nvPr>
            <p:ph type="subTitle" idx="1"/>
          </p:nvPr>
        </p:nvSpPr>
        <p:spPr>
          <a:xfrm>
            <a:off x="5059970" y="4750893"/>
            <a:ext cx="3483937" cy="1147863"/>
          </a:xfrm>
        </p:spPr>
        <p:txBody>
          <a:bodyPr anchor="t">
            <a:normAutofit/>
          </a:bodyPr>
          <a:lstStyle/>
          <a:p>
            <a:pPr algn="l"/>
            <a:r>
              <a:rPr lang="en-US" sz="1700" dirty="0">
                <a:solidFill>
                  <a:schemeClr val="bg1"/>
                </a:solidFill>
              </a:rPr>
              <a:t>NORTH CAROLINA</a:t>
            </a:r>
            <a:br>
              <a:rPr lang="en-US" sz="1700" dirty="0">
                <a:solidFill>
                  <a:schemeClr val="bg1"/>
                </a:solidFill>
              </a:rPr>
            </a:br>
            <a:r>
              <a:rPr lang="en-US" sz="1700" dirty="0">
                <a:solidFill>
                  <a:schemeClr val="bg1"/>
                </a:solidFill>
              </a:rPr>
              <a:t>PRIVATE  PROTECTIVE  SERVICES</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218" name="Picture 2" descr="http://www.ncvmb.org/Nc_seal.gif"/>
          <p:cNvPicPr>
            <a:picLocks noChangeAspect="1" noChangeArrowheads="1"/>
          </p:cNvPicPr>
          <p:nvPr/>
        </p:nvPicPr>
        <p:blipFill>
          <a:blip r:embed="rId2" cstate="print"/>
          <a:stretch>
            <a:fillRect/>
          </a:stretch>
        </p:blipFill>
        <p:spPr bwMode="auto">
          <a:xfrm>
            <a:off x="314536" y="1237093"/>
            <a:ext cx="3035882" cy="301564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7457" y="712269"/>
            <a:ext cx="2528249" cy="5502264"/>
          </a:xfrm>
        </p:spPr>
        <p:txBody>
          <a:bodyPr>
            <a:normAutofit/>
          </a:bodyPr>
          <a:lstStyle/>
          <a:p>
            <a:r>
              <a:rPr lang="en-US" b="1" dirty="0">
                <a:solidFill>
                  <a:srgbClr val="FFFFFF"/>
                </a:solidFill>
              </a:rPr>
              <a:t>Continued…..</a:t>
            </a:r>
          </a:p>
        </p:txBody>
      </p:sp>
      <p:cxnSp>
        <p:nvCxnSpPr>
          <p:cNvPr id="19" name="Straight Connector 18">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6BEC8C7-0EDA-4908-A457-C0CC69A8E126}"/>
              </a:ext>
            </a:extLst>
          </p:cNvPr>
          <p:cNvGraphicFramePr>
            <a:graphicFrameLocks noGrp="1"/>
          </p:cNvGraphicFramePr>
          <p:nvPr>
            <p:ph idx="1"/>
            <p:extLst>
              <p:ext uri="{D42A27DB-BD31-4B8C-83A1-F6EECF244321}">
                <p14:modId xmlns:p14="http://schemas.microsoft.com/office/powerpoint/2010/main" val="2321747202"/>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7457" y="712269"/>
            <a:ext cx="2528249" cy="5502264"/>
          </a:xfrm>
        </p:spPr>
        <p:txBody>
          <a:bodyPr>
            <a:normAutofit/>
          </a:bodyPr>
          <a:lstStyle/>
          <a:p>
            <a:r>
              <a:rPr lang="en-US" b="1" dirty="0">
                <a:solidFill>
                  <a:srgbClr val="FFFFFF"/>
                </a:solidFill>
              </a:rPr>
              <a:t>Continued…..</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5DCD610-7891-4617-9CFF-9804EA992923}"/>
              </a:ext>
            </a:extLst>
          </p:cNvPr>
          <p:cNvGraphicFramePr>
            <a:graphicFrameLocks noGrp="1"/>
          </p:cNvGraphicFramePr>
          <p:nvPr>
            <p:ph idx="1"/>
            <p:extLst>
              <p:ext uri="{D42A27DB-BD31-4B8C-83A1-F6EECF244321}">
                <p14:modId xmlns:p14="http://schemas.microsoft.com/office/powerpoint/2010/main" val="231825168"/>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dirty="0">
                <a:solidFill>
                  <a:srgbClr val="FFFFFF"/>
                </a:solidFill>
              </a:rPr>
              <a:t>Revocation of Registration</a:t>
            </a:r>
          </a:p>
        </p:txBody>
      </p:sp>
      <p:graphicFrame>
        <p:nvGraphicFramePr>
          <p:cNvPr id="5" name="Content Placeholder 2">
            <a:extLst>
              <a:ext uri="{FF2B5EF4-FFF2-40B4-BE49-F238E27FC236}">
                <a16:creationId xmlns:a16="http://schemas.microsoft.com/office/drawing/2014/main" id="{E6E70DA9-2AFB-4FE0-ADAF-5403C87E55D0}"/>
              </a:ext>
            </a:extLst>
          </p:cNvPr>
          <p:cNvGraphicFramePr>
            <a:graphicFrameLocks noGrp="1"/>
          </p:cNvGraphicFramePr>
          <p:nvPr>
            <p:ph idx="1"/>
            <p:extLst>
              <p:ext uri="{D42A27DB-BD31-4B8C-83A1-F6EECF244321}">
                <p14:modId xmlns:p14="http://schemas.microsoft.com/office/powerpoint/2010/main" val="99447038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5653" y="4756638"/>
            <a:ext cx="8354891" cy="930447"/>
          </a:xfrm>
        </p:spPr>
        <p:txBody>
          <a:bodyPr vert="horz" lIns="91440" tIns="45720" rIns="91440" bIns="45720" rtlCol="0" anchor="b">
            <a:normAutofit/>
          </a:bodyPr>
          <a:lstStyle/>
          <a:p>
            <a:pPr algn="ctr" defTabSz="914400"/>
            <a:r>
              <a:rPr lang="en-US" sz="4700" dirty="0">
                <a:solidFill>
                  <a:srgbClr val="FFFFFF"/>
                </a:solidFill>
              </a:rPr>
              <a:t>Uniforms &amp; Equipment</a:t>
            </a:r>
          </a:p>
        </p:txBody>
      </p:sp>
      <p:pic>
        <p:nvPicPr>
          <p:cNvPr id="1028" name="Picture 4" descr="http://fcgoa911.org/armedpoliceman.gif"/>
          <p:cNvPicPr>
            <a:picLocks noChangeAspect="1" noChangeArrowheads="1"/>
          </p:cNvPicPr>
          <p:nvPr/>
        </p:nvPicPr>
        <p:blipFill>
          <a:blip r:embed="rId2" cstate="print"/>
          <a:stretch>
            <a:fillRect/>
          </a:stretch>
        </p:blipFill>
        <p:spPr bwMode="auto">
          <a:xfrm>
            <a:off x="240030" y="670295"/>
            <a:ext cx="2569206" cy="3272508"/>
          </a:xfrm>
          <a:prstGeom prst="rect">
            <a:avLst/>
          </a:prstGeom>
          <a:noFill/>
        </p:spPr>
      </p:pic>
      <p:pic>
        <p:nvPicPr>
          <p:cNvPr id="1036" name="Picture 12" descr="http://images.sabob.com/products/images/1/Security_Patch.jpeg"/>
          <p:cNvPicPr>
            <a:picLocks noChangeAspect="1" noChangeArrowheads="1"/>
          </p:cNvPicPr>
          <p:nvPr/>
        </p:nvPicPr>
        <p:blipFill>
          <a:blip r:embed="rId3" cstate="print"/>
          <a:stretch>
            <a:fillRect/>
          </a:stretch>
        </p:blipFill>
        <p:spPr bwMode="auto">
          <a:xfrm>
            <a:off x="3289296" y="800706"/>
            <a:ext cx="2574993" cy="3011687"/>
          </a:xfrm>
          <a:prstGeom prst="rect">
            <a:avLst/>
          </a:prstGeom>
        </p:spPr>
      </p:pic>
      <p:cxnSp>
        <p:nvCxnSpPr>
          <p:cNvPr id="85" name="Straight Connector 84">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32" name="Picture 8" descr="http://www.matrixsecuritycorp.com/sitebuildercontent/sitebuilderpictures/SecurityBadge2.gif"/>
          <p:cNvPicPr>
            <a:picLocks noChangeAspect="1" noChangeArrowheads="1"/>
          </p:cNvPicPr>
          <p:nvPr/>
        </p:nvPicPr>
        <p:blipFill>
          <a:blip r:embed="rId4" cstate="print"/>
          <a:stretch>
            <a:fillRect/>
          </a:stretch>
        </p:blipFill>
        <p:spPr bwMode="auto">
          <a:xfrm>
            <a:off x="6337293" y="570732"/>
            <a:ext cx="2567937" cy="3516262"/>
          </a:xfrm>
          <a:prstGeom prst="rect">
            <a:avLst/>
          </a:prstGeom>
          <a:noFill/>
        </p:spPr>
      </p:pic>
      <p:cxnSp>
        <p:nvCxnSpPr>
          <p:cNvPr id="87" name="Straight Connector 86">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1000"/>
                                        <p:tgtEl>
                                          <p:spTgt spid="1032"/>
                                        </p:tgtEl>
                                      </p:cBhvr>
                                    </p:animEffect>
                                    <p:anim calcmode="lin" valueType="num">
                                      <p:cBhvr>
                                        <p:cTn id="15" dur="1000" fill="hold"/>
                                        <p:tgtEl>
                                          <p:spTgt spid="1032"/>
                                        </p:tgtEl>
                                        <p:attrNameLst>
                                          <p:attrName>ppt_x</p:attrName>
                                        </p:attrNameLst>
                                      </p:cBhvr>
                                      <p:tavLst>
                                        <p:tav tm="0">
                                          <p:val>
                                            <p:strVal val="#ppt_x"/>
                                          </p:val>
                                        </p:tav>
                                        <p:tav tm="100000">
                                          <p:val>
                                            <p:strVal val="#ppt_x"/>
                                          </p:val>
                                        </p:tav>
                                      </p:tavLst>
                                    </p:anim>
                                    <p:anim calcmode="lin" valueType="num">
                                      <p:cBhvr>
                                        <p:cTn id="1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36"/>
                                        </p:tgtEl>
                                        <p:attrNameLst>
                                          <p:attrName>style.visibility</p:attrName>
                                        </p:attrNameLst>
                                      </p:cBhvr>
                                      <p:to>
                                        <p:strVal val="visible"/>
                                      </p:to>
                                    </p:set>
                                    <p:animEffect transition="in" filter="fade">
                                      <p:cBhvr>
                                        <p:cTn id="21" dur="1000"/>
                                        <p:tgtEl>
                                          <p:spTgt spid="1036"/>
                                        </p:tgtEl>
                                      </p:cBhvr>
                                    </p:animEffect>
                                    <p:anim calcmode="lin" valueType="num">
                                      <p:cBhvr>
                                        <p:cTn id="22" dur="1000" fill="hold"/>
                                        <p:tgtEl>
                                          <p:spTgt spid="1036"/>
                                        </p:tgtEl>
                                        <p:attrNameLst>
                                          <p:attrName>ppt_x</p:attrName>
                                        </p:attrNameLst>
                                      </p:cBhvr>
                                      <p:tavLst>
                                        <p:tav tm="0">
                                          <p:val>
                                            <p:strVal val="#ppt_x"/>
                                          </p:val>
                                        </p:tav>
                                        <p:tav tm="100000">
                                          <p:val>
                                            <p:strVal val="#ppt_x"/>
                                          </p:val>
                                        </p:tav>
                                      </p:tavLst>
                                    </p:anim>
                                    <p:anim calcmode="lin" valueType="num">
                                      <p:cBhvr>
                                        <p:cTn id="23"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3288029" y="365125"/>
            <a:ext cx="5373370" cy="1325563"/>
          </a:xfrm>
        </p:spPr>
        <p:txBody>
          <a:bodyPr>
            <a:normAutofit/>
          </a:bodyPr>
          <a:lstStyle/>
          <a:p>
            <a:r>
              <a:rPr lang="en-US" b="1" dirty="0"/>
              <a:t>Uniforms and Equipment</a:t>
            </a:r>
            <a:br>
              <a:rPr lang="en-US" b="1" dirty="0"/>
            </a:br>
            <a:r>
              <a:rPr lang="en-US" b="1" dirty="0"/>
              <a:t>“Military Style”</a:t>
            </a:r>
          </a:p>
        </p:txBody>
      </p:sp>
      <p:pic>
        <p:nvPicPr>
          <p:cNvPr id="7" name="Picture 6">
            <a:extLst>
              <a:ext uri="{FF2B5EF4-FFF2-40B4-BE49-F238E27FC236}">
                <a16:creationId xmlns:a16="http://schemas.microsoft.com/office/drawing/2014/main" id="{6334551D-8C33-4740-937B-75C0A65C7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85" y="642988"/>
            <a:ext cx="2117186" cy="5571543"/>
          </a:xfrm>
          <a:prstGeom prst="rect">
            <a:avLst/>
          </a:prstGeom>
        </p:spPr>
      </p:pic>
      <p:sp>
        <p:nvSpPr>
          <p:cNvPr id="3" name="Content Placeholder 2"/>
          <p:cNvSpPr>
            <a:spLocks noGrp="1"/>
          </p:cNvSpPr>
          <p:nvPr>
            <p:ph idx="1"/>
          </p:nvPr>
        </p:nvSpPr>
        <p:spPr>
          <a:xfrm>
            <a:off x="3290636" y="2022601"/>
            <a:ext cx="5370763" cy="4154361"/>
          </a:xfrm>
        </p:spPr>
        <p:txBody>
          <a:bodyPr>
            <a:normAutofit/>
          </a:bodyPr>
          <a:lstStyle/>
          <a:p>
            <a:r>
              <a:rPr lang="en-US" sz="1700" dirty="0"/>
              <a:t> </a:t>
            </a:r>
            <a:r>
              <a:rPr lang="en-US" sz="2000" dirty="0"/>
              <a:t>Badges and patches must be different from local law enforcement</a:t>
            </a:r>
          </a:p>
          <a:p>
            <a:pPr lvl="1"/>
            <a:r>
              <a:rPr lang="en-US" sz="2000" dirty="0"/>
              <a:t>Worn over the left breast pocket and all caps or hats</a:t>
            </a:r>
          </a:p>
          <a:p>
            <a:pPr marL="342900" lvl="1" indent="0">
              <a:buNone/>
            </a:pPr>
            <a:endParaRPr lang="en-US" sz="2000" dirty="0"/>
          </a:p>
          <a:p>
            <a:r>
              <a:rPr lang="en-US" sz="2000" dirty="0"/>
              <a:t>Tag/Patch with “Security Guard” or “Security Officer” with a tag bearing the guard’s name about it</a:t>
            </a:r>
          </a:p>
          <a:p>
            <a:pPr lvl="1"/>
            <a:r>
              <a:rPr lang="en-US" sz="2000" dirty="0"/>
              <a:t>Worn over the right breast pocket</a:t>
            </a:r>
          </a:p>
          <a:p>
            <a:pPr marL="342900" lvl="1" indent="0">
              <a:buNone/>
            </a:pPr>
            <a:endParaRPr lang="en-US" sz="2000" dirty="0"/>
          </a:p>
          <a:p>
            <a:r>
              <a:rPr lang="en-US" sz="2000" dirty="0"/>
              <a:t>Or, wear the PPSB Registration card on the outermost garment</a:t>
            </a:r>
          </a:p>
          <a:p>
            <a:pPr marL="0" indent="0">
              <a:buNone/>
            </a:pPr>
            <a:endParaRPr lang="en-US" sz="1700" dirty="0"/>
          </a:p>
          <a:p>
            <a:endParaRPr lang="en-US" sz="1700" dirty="0"/>
          </a:p>
          <a:p>
            <a:pPr lvl="1"/>
            <a:endParaRPr lang="en-US" sz="1700" dirty="0"/>
          </a:p>
          <a:p>
            <a:pPr marL="342900" lvl="1" indent="0">
              <a:buNone/>
            </a:pPr>
            <a:endParaRPr lang="en-US" sz="1700" dirty="0"/>
          </a:p>
          <a:p>
            <a:pPr lvl="1"/>
            <a:endParaRPr lang="en-US" sz="1700" dirty="0"/>
          </a:p>
          <a:p>
            <a:pPr marL="342900" lvl="1" indent="0">
              <a:buNone/>
            </a:pPr>
            <a:endParaRPr lang="en-US" sz="1700" dirty="0"/>
          </a:p>
          <a:p>
            <a:pPr marL="342900" lvl="1" indent="0">
              <a:buNone/>
            </a:pPr>
            <a:endParaRPr lang="en-US" sz="1700" dirty="0"/>
          </a:p>
          <a:p>
            <a:pPr marL="342900" lvl="1" indent="0">
              <a:buNone/>
            </a:pPr>
            <a:endParaRPr lang="en-US" sz="1700" dirty="0"/>
          </a:p>
          <a:p>
            <a:pPr marL="342900" lvl="1" indent="0">
              <a:buNone/>
            </a:pPr>
            <a:endParaRPr lang="en-US" sz="1700" dirty="0"/>
          </a:p>
          <a:p>
            <a:pPr marL="342900" lvl="1" indent="0">
              <a:buNone/>
            </a:pPr>
            <a:endParaRPr lang="en-US" sz="1700" dirty="0"/>
          </a:p>
          <a:p>
            <a:pPr marL="342900" lvl="1" indent="0">
              <a:buNone/>
            </a:pPr>
            <a:endParaRPr lang="en-US" sz="1700" dirty="0"/>
          </a:p>
          <a:p>
            <a:endParaRPr lang="en-US" sz="1700" dirty="0"/>
          </a:p>
          <a:p>
            <a:pPr marL="342900" lvl="1" indent="0">
              <a:buNone/>
            </a:pPr>
            <a:endParaRPr lang="en-US" sz="1700" dirty="0"/>
          </a:p>
          <a:p>
            <a:pPr lvl="1">
              <a:buNone/>
            </a:pPr>
            <a:endParaRPr lang="en-US" sz="1700" dirty="0"/>
          </a:p>
          <a:p>
            <a:pPr marL="342900" lvl="1" indent="0">
              <a:buNone/>
            </a:pPr>
            <a:endParaRPr lang="en-US" sz="1700" dirty="0"/>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B090CE-218E-4D78-A17E-7DF727EE536E}"/>
              </a:ext>
            </a:extLst>
          </p:cNvPr>
          <p:cNvSpPr>
            <a:spLocks noGrp="1"/>
          </p:cNvSpPr>
          <p:nvPr>
            <p:ph type="title"/>
          </p:nvPr>
        </p:nvSpPr>
        <p:spPr>
          <a:xfrm>
            <a:off x="622335" y="2745736"/>
            <a:ext cx="2774103" cy="1366528"/>
          </a:xfrm>
          <a:solidFill>
            <a:srgbClr val="FFFFFF"/>
          </a:solidFill>
          <a:ln w="25400" cap="sq">
            <a:solidFill>
              <a:srgbClr val="404040"/>
            </a:solidFill>
            <a:miter lim="800000"/>
          </a:ln>
        </p:spPr>
        <p:txBody>
          <a:bodyPr>
            <a:normAutofit/>
          </a:bodyPr>
          <a:lstStyle/>
          <a:p>
            <a:pPr algn="ctr"/>
            <a:r>
              <a:rPr lang="en-US" sz="2400" b="1" dirty="0">
                <a:solidFill>
                  <a:srgbClr val="262626"/>
                </a:solidFill>
              </a:rPr>
              <a:t>Uniforms and Equipment</a:t>
            </a:r>
            <a:br>
              <a:rPr lang="en-US" sz="2400" b="1" dirty="0">
                <a:solidFill>
                  <a:srgbClr val="262626"/>
                </a:solidFill>
              </a:rPr>
            </a:br>
            <a:r>
              <a:rPr lang="en-US" sz="2400" b="1" dirty="0">
                <a:solidFill>
                  <a:srgbClr val="262626"/>
                </a:solidFill>
              </a:rPr>
              <a:t>Non-Military Uniform</a:t>
            </a:r>
          </a:p>
        </p:txBody>
      </p:sp>
      <p:sp>
        <p:nvSpPr>
          <p:cNvPr id="3" name="Content Placeholder 2">
            <a:extLst>
              <a:ext uri="{FF2B5EF4-FFF2-40B4-BE49-F238E27FC236}">
                <a16:creationId xmlns:a16="http://schemas.microsoft.com/office/drawing/2014/main" id="{0E49E814-0B91-4447-933D-06FBA5E2A40F}"/>
              </a:ext>
            </a:extLst>
          </p:cNvPr>
          <p:cNvSpPr>
            <a:spLocks noGrp="1"/>
          </p:cNvSpPr>
          <p:nvPr>
            <p:ph idx="1"/>
          </p:nvPr>
        </p:nvSpPr>
        <p:spPr>
          <a:xfrm>
            <a:off x="4536886" y="802638"/>
            <a:ext cx="4056522" cy="5252722"/>
          </a:xfrm>
        </p:spPr>
        <p:txBody>
          <a:bodyPr anchor="ctr">
            <a:normAutofit/>
          </a:bodyPr>
          <a:lstStyle/>
          <a:p>
            <a:r>
              <a:rPr lang="en-US" sz="2400" dirty="0"/>
              <a:t>A tag with the words “Security Guard” or “Security Officer” worn</a:t>
            </a:r>
          </a:p>
          <a:p>
            <a:pPr lvl="1"/>
            <a:r>
              <a:rPr lang="en-US" sz="2400" dirty="0"/>
              <a:t>The director of Private Protective Services can suspend this requirement.</a:t>
            </a:r>
          </a:p>
        </p:txBody>
      </p:sp>
    </p:spTree>
    <p:extLst>
      <p:ext uri="{BB962C8B-B14F-4D97-AF65-F5344CB8AC3E}">
        <p14:creationId xmlns:p14="http://schemas.microsoft.com/office/powerpoint/2010/main" val="350854747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E2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dirty="0">
                <a:solidFill>
                  <a:srgbClr val="FFFFFF"/>
                </a:solidFill>
              </a:rPr>
              <a:t>Uniforms and Equipment</a:t>
            </a:r>
          </a:p>
        </p:txBody>
      </p:sp>
      <p:pic>
        <p:nvPicPr>
          <p:cNvPr id="5" name="Picture 4">
            <a:extLst>
              <a:ext uri="{FF2B5EF4-FFF2-40B4-BE49-F238E27FC236}">
                <a16:creationId xmlns:a16="http://schemas.microsoft.com/office/drawing/2014/main" id="{01869F42-B2C2-4A75-8081-045CD00D62E6}"/>
              </a:ext>
            </a:extLst>
          </p:cNvPr>
          <p:cNvPicPr>
            <a:picLocks noChangeAspect="1"/>
          </p:cNvPicPr>
          <p:nvPr/>
        </p:nvPicPr>
        <p:blipFill rotWithShape="1">
          <a:blip r:embed="rId2">
            <a:extLst>
              <a:ext uri="{28A0092B-C50C-407E-A947-70E740481C1C}">
                <a14:useLocalDpi xmlns:a14="http://schemas.microsoft.com/office/drawing/2010/main" val="0"/>
              </a:ext>
            </a:extLst>
          </a:blip>
          <a:srcRect l="12785" r="14718"/>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21989" y="917725"/>
            <a:ext cx="2568554" cy="4852362"/>
          </a:xfrm>
        </p:spPr>
        <p:txBody>
          <a:bodyPr anchor="ctr">
            <a:normAutofit/>
          </a:bodyPr>
          <a:lstStyle/>
          <a:p>
            <a:r>
              <a:rPr lang="en-US" sz="2000" dirty="0">
                <a:solidFill>
                  <a:srgbClr val="FFFFFF"/>
                </a:solidFill>
              </a:rPr>
              <a:t>No one in PPS may wear/display any badge, insignia, device, shield patch that would indicate they are sworn law enforcement</a:t>
            </a:r>
          </a:p>
          <a:p>
            <a:pPr marL="0" indent="0">
              <a:buNone/>
            </a:pPr>
            <a:endParaRPr lang="en-US" sz="2000" dirty="0">
              <a:solidFill>
                <a:srgbClr val="FFFFFF"/>
              </a:solidFill>
            </a:endParaRPr>
          </a:p>
          <a:p>
            <a:r>
              <a:rPr lang="en-US" sz="2000" dirty="0">
                <a:solidFill>
                  <a:srgbClr val="FFFFFF"/>
                </a:solidFill>
              </a:rPr>
              <a:t>Vehicles shall not display any wording such as “Law enforcement officer” or “police” or equivalent thereof.</a:t>
            </a:r>
          </a:p>
          <a:p>
            <a:pPr lvl="1"/>
            <a:endParaRPr lang="en-US" sz="1700" dirty="0">
              <a:solidFill>
                <a:srgbClr val="FFFFFF"/>
              </a:solidFill>
            </a:endParaRPr>
          </a:p>
          <a:p>
            <a:pPr marL="342900" lvl="1" indent="0">
              <a:buNone/>
            </a:pPr>
            <a:endParaRPr lang="en-US" sz="17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5152-E955-4900-8093-00A8EA4D6C39}"/>
              </a:ext>
            </a:extLst>
          </p:cNvPr>
          <p:cNvSpPr>
            <a:spLocks noGrp="1"/>
          </p:cNvSpPr>
          <p:nvPr>
            <p:ph type="title"/>
          </p:nvPr>
        </p:nvSpPr>
        <p:spPr>
          <a:xfrm>
            <a:off x="840699" y="687480"/>
            <a:ext cx="5605629" cy="994172"/>
          </a:xfrm>
        </p:spPr>
        <p:txBody>
          <a:bodyPr>
            <a:normAutofit/>
          </a:bodyPr>
          <a:lstStyle/>
          <a:p>
            <a:r>
              <a:rPr lang="en-US" sz="3850" b="1"/>
              <a:t>Training Objectives</a:t>
            </a:r>
          </a:p>
        </p:txBody>
      </p:sp>
      <p:sp>
        <p:nvSpPr>
          <p:cNvPr id="3" name="Content Placeholder 2">
            <a:extLst>
              <a:ext uri="{FF2B5EF4-FFF2-40B4-BE49-F238E27FC236}">
                <a16:creationId xmlns:a16="http://schemas.microsoft.com/office/drawing/2014/main" id="{0D757F9E-2B30-4A47-9C8C-C6595A6F151D}"/>
              </a:ext>
            </a:extLst>
          </p:cNvPr>
          <p:cNvSpPr>
            <a:spLocks noGrp="1"/>
          </p:cNvSpPr>
          <p:nvPr>
            <p:ph idx="1"/>
          </p:nvPr>
        </p:nvSpPr>
        <p:spPr>
          <a:xfrm>
            <a:off x="852321" y="2227943"/>
            <a:ext cx="5033221" cy="3788227"/>
          </a:xfrm>
        </p:spPr>
        <p:txBody>
          <a:bodyPr anchor="ctr">
            <a:normAutofit/>
          </a:bodyPr>
          <a:lstStyle/>
          <a:p>
            <a:pPr marL="457200" indent="-457200">
              <a:buFont typeface="+mj-lt"/>
              <a:buAutoNum type="arabicPeriod"/>
            </a:pPr>
            <a:endParaRPr lang="en-US" dirty="0"/>
          </a:p>
          <a:p>
            <a:pPr marL="457200" indent="-457200">
              <a:buFont typeface="+mj-lt"/>
              <a:buAutoNum type="arabicPeriod"/>
            </a:pPr>
            <a:r>
              <a:rPr lang="en-US" dirty="0"/>
              <a:t>List four functions of the security guard.</a:t>
            </a:r>
          </a:p>
          <a:p>
            <a:pPr marL="457200" indent="-457200">
              <a:buFont typeface="+mj-lt"/>
              <a:buAutoNum type="arabicPeriod"/>
            </a:pPr>
            <a:endParaRPr lang="en-US" dirty="0"/>
          </a:p>
          <a:p>
            <a:pPr marL="457200" indent="-457200">
              <a:buFont typeface="+mj-lt"/>
              <a:buAutoNum type="arabicPeriod"/>
            </a:pPr>
            <a:r>
              <a:rPr lang="en-US" dirty="0"/>
              <a:t>List four items that must be provided to the Private Protective Service Board within 30 days of employment.</a:t>
            </a:r>
          </a:p>
          <a:p>
            <a:pPr marL="457200" indent="-457200">
              <a:buFont typeface="+mj-lt"/>
              <a:buAutoNum type="arabicPeriod"/>
            </a:pPr>
            <a:endParaRPr lang="en-US" dirty="0"/>
          </a:p>
          <a:p>
            <a:pPr marL="457200" indent="-457200">
              <a:buFont typeface="+mj-lt"/>
              <a:buAutoNum type="arabicPeriod"/>
            </a:pPr>
            <a:r>
              <a:rPr lang="en-US" dirty="0"/>
              <a:t>List three minimum standards for registration as a security guard.</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Presentation with Checklist">
            <a:extLst>
              <a:ext uri="{FF2B5EF4-FFF2-40B4-BE49-F238E27FC236}">
                <a16:creationId xmlns:a16="http://schemas.microsoft.com/office/drawing/2014/main" id="{9B0DBC2D-74D5-4141-B8AC-200A724F4D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581340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9971" y="1783959"/>
            <a:ext cx="3483937" cy="2889114"/>
          </a:xfrm>
        </p:spPr>
        <p:txBody>
          <a:bodyPr vert="horz" lIns="91440" tIns="45720" rIns="91440" bIns="45720" rtlCol="0" anchor="b">
            <a:normAutofit/>
          </a:bodyPr>
          <a:lstStyle/>
          <a:p>
            <a:pPr defTabSz="914400"/>
            <a:r>
              <a:rPr lang="en-US" sz="6000"/>
              <a:t>Questions</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http://rds.yahoo.com/_ylt=A0WTb_t55NtMYjwALsajzbkF/SIG=12r80hcfq/EXP=1289565689/**http%3a/questgarden.com/82/67/5/100302084057/images/faq_questionmark.jpg"/>
          <p:cNvPicPr>
            <a:picLocks noChangeAspect="1" noChangeArrowheads="1"/>
          </p:cNvPicPr>
          <p:nvPr/>
        </p:nvPicPr>
        <p:blipFill rotWithShape="1">
          <a:blip r:embed="rId2" cstate="print"/>
          <a:srcRect l="10485" r="7164"/>
          <a:stretch/>
        </p:blipFill>
        <p:spPr bwMode="auto">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p:spPr>
      </p:pic>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2335" y="2745736"/>
            <a:ext cx="2774103" cy="1366528"/>
          </a:xfrm>
          <a:solidFill>
            <a:srgbClr val="FFFFFF"/>
          </a:solidFill>
          <a:ln w="25400" cap="sq">
            <a:solidFill>
              <a:srgbClr val="404040"/>
            </a:solidFill>
            <a:miter lim="800000"/>
          </a:ln>
        </p:spPr>
        <p:txBody>
          <a:bodyPr>
            <a:normAutofit/>
          </a:bodyPr>
          <a:lstStyle/>
          <a:p>
            <a:pPr algn="ctr"/>
            <a:r>
              <a:rPr lang="en-US" sz="2800">
                <a:solidFill>
                  <a:srgbClr val="262626"/>
                </a:solidFill>
              </a:rPr>
              <a:t>Closing Statement</a:t>
            </a:r>
          </a:p>
        </p:txBody>
      </p:sp>
      <p:sp>
        <p:nvSpPr>
          <p:cNvPr id="3" name="Content Placeholder 2"/>
          <p:cNvSpPr>
            <a:spLocks noGrp="1"/>
          </p:cNvSpPr>
          <p:nvPr>
            <p:ph idx="1"/>
          </p:nvPr>
        </p:nvSpPr>
        <p:spPr>
          <a:xfrm>
            <a:off x="4536886" y="802638"/>
            <a:ext cx="4056522" cy="5252722"/>
          </a:xfrm>
        </p:spPr>
        <p:txBody>
          <a:bodyPr anchor="ctr">
            <a:normAutofit/>
          </a:bodyPr>
          <a:lstStyle/>
          <a:p>
            <a:pPr marL="0" indent="0">
              <a:buNone/>
            </a:pPr>
            <a:r>
              <a:rPr lang="en-US" sz="2000" dirty="0"/>
              <a:t>The individual seeking employment as a security guard in North Carolina must meet standards that have been decided and placed into law. These standards are an effort to promote professionalism in the industry and to hire individuals who will bring that professionalism into the industry.</a:t>
            </a: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5152-E955-4900-8093-00A8EA4D6C39}"/>
              </a:ext>
            </a:extLst>
          </p:cNvPr>
          <p:cNvSpPr>
            <a:spLocks noGrp="1"/>
          </p:cNvSpPr>
          <p:nvPr>
            <p:ph type="title"/>
          </p:nvPr>
        </p:nvSpPr>
        <p:spPr>
          <a:xfrm>
            <a:off x="840699" y="687480"/>
            <a:ext cx="5605629" cy="994172"/>
          </a:xfrm>
        </p:spPr>
        <p:txBody>
          <a:bodyPr>
            <a:normAutofit/>
          </a:bodyPr>
          <a:lstStyle/>
          <a:p>
            <a:r>
              <a:rPr lang="en-US" sz="3850" b="1"/>
              <a:t>Training Objectives</a:t>
            </a:r>
          </a:p>
        </p:txBody>
      </p:sp>
      <p:sp>
        <p:nvSpPr>
          <p:cNvPr id="3" name="Content Placeholder 2">
            <a:extLst>
              <a:ext uri="{FF2B5EF4-FFF2-40B4-BE49-F238E27FC236}">
                <a16:creationId xmlns:a16="http://schemas.microsoft.com/office/drawing/2014/main" id="{0D757F9E-2B30-4A47-9C8C-C6595A6F151D}"/>
              </a:ext>
            </a:extLst>
          </p:cNvPr>
          <p:cNvSpPr>
            <a:spLocks noGrp="1"/>
          </p:cNvSpPr>
          <p:nvPr>
            <p:ph idx="1"/>
          </p:nvPr>
        </p:nvSpPr>
        <p:spPr>
          <a:xfrm>
            <a:off x="852321" y="2227943"/>
            <a:ext cx="5033221" cy="3788227"/>
          </a:xfrm>
        </p:spPr>
        <p:txBody>
          <a:bodyPr anchor="ctr">
            <a:normAutofit/>
          </a:bodyPr>
          <a:lstStyle/>
          <a:p>
            <a:pPr marL="457200" indent="-457200">
              <a:buFont typeface="+mj-lt"/>
              <a:buAutoNum type="arabicPeriod"/>
            </a:pPr>
            <a:endParaRPr lang="en-US" dirty="0"/>
          </a:p>
          <a:p>
            <a:pPr marL="457200" indent="-457200">
              <a:buFont typeface="+mj-lt"/>
              <a:buAutoNum type="arabicPeriod"/>
            </a:pPr>
            <a:r>
              <a:rPr lang="en-US" dirty="0"/>
              <a:t>List four functions of the security guard.</a:t>
            </a:r>
          </a:p>
          <a:p>
            <a:pPr marL="457200" indent="-457200">
              <a:buFont typeface="+mj-lt"/>
              <a:buAutoNum type="arabicPeriod"/>
            </a:pPr>
            <a:endParaRPr lang="en-US" dirty="0"/>
          </a:p>
          <a:p>
            <a:pPr marL="457200" indent="-457200">
              <a:buFont typeface="+mj-lt"/>
              <a:buAutoNum type="arabicPeriod"/>
            </a:pPr>
            <a:r>
              <a:rPr lang="en-US" dirty="0"/>
              <a:t>List four items that must be provided to the Private Protective Service Board within 30 days of employment.</a:t>
            </a:r>
          </a:p>
          <a:p>
            <a:pPr marL="457200" indent="-457200">
              <a:buFont typeface="+mj-lt"/>
              <a:buAutoNum type="arabicPeriod"/>
            </a:pPr>
            <a:endParaRPr lang="en-US" dirty="0"/>
          </a:p>
          <a:p>
            <a:pPr marL="457200" indent="-457200">
              <a:buFont typeface="+mj-lt"/>
              <a:buAutoNum type="arabicPeriod"/>
            </a:pPr>
            <a:r>
              <a:rPr lang="en-US" dirty="0"/>
              <a:t>List three minimum standards for registration as a security guard.</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Presentation with Checklist">
            <a:extLst>
              <a:ext uri="{FF2B5EF4-FFF2-40B4-BE49-F238E27FC236}">
                <a16:creationId xmlns:a16="http://schemas.microsoft.com/office/drawing/2014/main" id="{9B0DBC2D-74D5-4141-B8AC-200A724F4D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94691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2335" y="2745736"/>
            <a:ext cx="2774103" cy="1366528"/>
          </a:xfrm>
          <a:solidFill>
            <a:srgbClr val="FFFFFF"/>
          </a:solidFill>
          <a:ln w="25400" cap="sq">
            <a:solidFill>
              <a:srgbClr val="404040"/>
            </a:solidFill>
            <a:miter lim="800000"/>
          </a:ln>
        </p:spPr>
        <p:txBody>
          <a:bodyPr>
            <a:normAutofit/>
          </a:bodyPr>
          <a:lstStyle/>
          <a:p>
            <a:pPr algn="ctr"/>
            <a:r>
              <a:rPr lang="en-US" sz="2800" dirty="0">
                <a:solidFill>
                  <a:srgbClr val="262626"/>
                </a:solidFill>
              </a:rPr>
              <a:t>Chapter 74C</a:t>
            </a:r>
          </a:p>
        </p:txBody>
      </p:sp>
      <p:sp>
        <p:nvSpPr>
          <p:cNvPr id="3" name="Content Placeholder 2"/>
          <p:cNvSpPr>
            <a:spLocks noGrp="1"/>
          </p:cNvSpPr>
          <p:nvPr>
            <p:ph idx="1"/>
          </p:nvPr>
        </p:nvSpPr>
        <p:spPr>
          <a:xfrm>
            <a:off x="4536886" y="802638"/>
            <a:ext cx="4056522" cy="5252722"/>
          </a:xfrm>
        </p:spPr>
        <p:txBody>
          <a:bodyPr anchor="ctr">
            <a:normAutofit/>
          </a:bodyPr>
          <a:lstStyle/>
          <a:p>
            <a:pPr marL="137160" indent="0">
              <a:buNone/>
            </a:pPr>
            <a:r>
              <a:rPr lang="en-US" dirty="0"/>
              <a:t>According to 74C-2, “no private person, firm, association, or corporation shall engage in, perform any services as, or in any way represent or hold itself out as engaging in private protective services profession or activity in this state without having first complied with the provisions of this chapter”.</a:t>
            </a: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F25DB4-9FFD-49D9-B97A-719A0C4ABB23}"/>
              </a:ext>
            </a:extLst>
          </p:cNvPr>
          <p:cNvSpPr>
            <a:spLocks noGrp="1"/>
          </p:cNvSpPr>
          <p:nvPr>
            <p:ph type="title"/>
          </p:nvPr>
        </p:nvSpPr>
        <p:spPr>
          <a:xfrm>
            <a:off x="622335" y="2745736"/>
            <a:ext cx="2774103" cy="1366528"/>
          </a:xfrm>
          <a:solidFill>
            <a:srgbClr val="FFFFFF"/>
          </a:solidFill>
          <a:ln w="25400" cap="sq">
            <a:solidFill>
              <a:srgbClr val="404040"/>
            </a:solidFill>
            <a:miter lim="800000"/>
          </a:ln>
        </p:spPr>
        <p:txBody>
          <a:bodyPr>
            <a:normAutofit/>
          </a:bodyPr>
          <a:lstStyle/>
          <a:p>
            <a:pPr algn="ctr"/>
            <a:r>
              <a:rPr lang="en-US" sz="2800" b="1">
                <a:solidFill>
                  <a:srgbClr val="262626"/>
                </a:solidFill>
              </a:rPr>
              <a:t>Security  </a:t>
            </a:r>
            <a:r>
              <a:rPr lang="en-US" sz="2800" b="1" dirty="0">
                <a:solidFill>
                  <a:srgbClr val="262626"/>
                </a:solidFill>
              </a:rPr>
              <a:t>Functions</a:t>
            </a:r>
          </a:p>
        </p:txBody>
      </p:sp>
      <p:sp>
        <p:nvSpPr>
          <p:cNvPr id="3" name="Content Placeholder 2">
            <a:extLst>
              <a:ext uri="{FF2B5EF4-FFF2-40B4-BE49-F238E27FC236}">
                <a16:creationId xmlns:a16="http://schemas.microsoft.com/office/drawing/2014/main" id="{33EE71C5-E680-4C06-832C-AD2AC3ACF79D}"/>
              </a:ext>
            </a:extLst>
          </p:cNvPr>
          <p:cNvSpPr>
            <a:spLocks noGrp="1"/>
          </p:cNvSpPr>
          <p:nvPr>
            <p:ph idx="1"/>
          </p:nvPr>
        </p:nvSpPr>
        <p:spPr>
          <a:xfrm>
            <a:off x="4536886" y="802638"/>
            <a:ext cx="4056522" cy="5252722"/>
          </a:xfrm>
        </p:spPr>
        <p:txBody>
          <a:bodyPr anchor="ctr">
            <a:normAutofit/>
          </a:bodyPr>
          <a:lstStyle/>
          <a:p>
            <a:pPr marL="457200" indent="-457200">
              <a:buFont typeface="+mj-lt"/>
              <a:buAutoNum type="arabicPeriod"/>
            </a:pPr>
            <a:r>
              <a:rPr lang="en-US" sz="1600" dirty="0"/>
              <a:t>Prevention and detection of intrusion, entry, larceny, vandalism, abuse, fire or trespass on private property;</a:t>
            </a:r>
          </a:p>
          <a:p>
            <a:pPr marL="457200" indent="-457200">
              <a:buFont typeface="+mj-lt"/>
              <a:buAutoNum type="arabicPeriod"/>
            </a:pPr>
            <a:r>
              <a:rPr lang="en-US" sz="1600" dirty="0"/>
              <a:t>Prevention, observation, or detection of any unauthorized activity on private property;</a:t>
            </a:r>
          </a:p>
          <a:p>
            <a:pPr marL="457200" indent="-457200">
              <a:buFont typeface="+mj-lt"/>
              <a:buAutoNum type="arabicPeriod"/>
            </a:pPr>
            <a:r>
              <a:rPr lang="en-US" sz="1600" dirty="0"/>
              <a:t>Protection of patrons and persons lawfully authorized to be on the premises of the person, firm, association, or corporation that entered in the contract for security services;</a:t>
            </a:r>
          </a:p>
          <a:p>
            <a:pPr marL="457200" indent="-457200">
              <a:buFont typeface="+mj-lt"/>
              <a:buAutoNum type="arabicPeriod"/>
            </a:pPr>
            <a:r>
              <a:rPr lang="en-US" sz="1600" dirty="0"/>
              <a:t>Control, regulation, or direction of the flow or movement of the public, whether by vehicle or otherwise, only to the extent and for the time directly and specifically required to assure the protection of property.	</a:t>
            </a:r>
          </a:p>
        </p:txBody>
      </p:sp>
    </p:spTree>
    <p:extLst>
      <p:ext uri="{BB962C8B-B14F-4D97-AF65-F5344CB8AC3E}">
        <p14:creationId xmlns:p14="http://schemas.microsoft.com/office/powerpoint/2010/main" val="28793704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90">
            <a:extLst>
              <a:ext uri="{FF2B5EF4-FFF2-40B4-BE49-F238E27FC236}">
                <a16:creationId xmlns:a16="http://schemas.microsoft.com/office/drawing/2014/main" id="{E4B7C1DD-857C-4D03-AAB3-C5C95BD51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625623"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6137" y="640263"/>
            <a:ext cx="5034855" cy="1344975"/>
          </a:xfrm>
        </p:spPr>
        <p:txBody>
          <a:bodyPr>
            <a:normAutofit/>
          </a:bodyPr>
          <a:lstStyle/>
          <a:p>
            <a:r>
              <a:rPr lang="en-US" sz="3500" b="1" dirty="0"/>
              <a:t>Registration of security guards</a:t>
            </a:r>
          </a:p>
        </p:txBody>
      </p:sp>
      <p:pic>
        <p:nvPicPr>
          <p:cNvPr id="1030" name="Picture 6" descr="http://rds.yahoo.com/_ylt=A0WTb_xo0NlMwUQAhWyjzbkF/SIG=13j30o4ai/EXP=1289429480/**http%3a/img.brothersoft.com/screenshots/softimage/c/criminal_record_check-208321-1233543722.jpeg"/>
          <p:cNvPicPr>
            <a:picLocks noChangeAspect="1" noChangeArrowheads="1"/>
          </p:cNvPicPr>
          <p:nvPr/>
        </p:nvPicPr>
        <p:blipFill>
          <a:blip r:embed="rId2" cstate="print"/>
          <a:stretch>
            <a:fillRect/>
          </a:stretch>
        </p:blipFill>
        <p:spPr bwMode="auto">
          <a:xfrm>
            <a:off x="6762866" y="306909"/>
            <a:ext cx="1468140" cy="1758252"/>
          </a:xfrm>
          <a:prstGeom prst="rect">
            <a:avLst/>
          </a:prstGeom>
          <a:noFill/>
        </p:spPr>
      </p:pic>
      <p:sp>
        <p:nvSpPr>
          <p:cNvPr id="3" name="Content Placeholder 2"/>
          <p:cNvSpPr>
            <a:spLocks noGrp="1"/>
          </p:cNvSpPr>
          <p:nvPr>
            <p:ph idx="1"/>
          </p:nvPr>
        </p:nvSpPr>
        <p:spPr>
          <a:xfrm>
            <a:off x="616135" y="2121762"/>
            <a:ext cx="5042359" cy="3626917"/>
          </a:xfrm>
        </p:spPr>
        <p:txBody>
          <a:bodyPr>
            <a:normAutofit/>
          </a:bodyPr>
          <a:lstStyle/>
          <a:p>
            <a:r>
              <a:rPr lang="en-US" dirty="0"/>
              <a:t>Applications must be submitted to PPS within 30 calendar days from the date of hire</a:t>
            </a:r>
          </a:p>
          <a:p>
            <a:pPr marL="0" indent="0">
              <a:buNone/>
            </a:pPr>
            <a:endParaRPr lang="en-US" dirty="0"/>
          </a:p>
          <a:p>
            <a:r>
              <a:rPr lang="en-US" dirty="0"/>
              <a:t>Fingerprint card</a:t>
            </a:r>
          </a:p>
          <a:p>
            <a:pPr marL="0" indent="0">
              <a:buNone/>
            </a:pPr>
            <a:endParaRPr lang="en-US" dirty="0"/>
          </a:p>
          <a:p>
            <a:r>
              <a:rPr lang="en-US" dirty="0"/>
              <a:t>Picture</a:t>
            </a:r>
          </a:p>
          <a:p>
            <a:pPr marL="0" indent="0">
              <a:buNone/>
            </a:pPr>
            <a:endParaRPr lang="en-US" dirty="0"/>
          </a:p>
          <a:p>
            <a:r>
              <a:rPr lang="en-US" dirty="0"/>
              <a:t>Criminal background check</a:t>
            </a:r>
          </a:p>
          <a:p>
            <a:endParaRPr lang="en-US" dirty="0"/>
          </a:p>
          <a:p>
            <a:endParaRPr lang="en-US" dirty="0"/>
          </a:p>
          <a:p>
            <a:endParaRPr lang="en-US" dirty="0"/>
          </a:p>
          <a:p>
            <a:pPr>
              <a:buNone/>
            </a:pPr>
            <a:endParaRPr lang="en-US" dirty="0"/>
          </a:p>
        </p:txBody>
      </p:sp>
      <p:pic>
        <p:nvPicPr>
          <p:cNvPr id="1028" name="Picture 4" descr="http://rds.yahoo.com/_ylt=A0WTb_7vz9lMKC8AMqSjzbkF/SIG=12dif79b3/EXP=1289429359/**http%3a/www.highered.nysed.gov/tcert/images/samplecard.gif"/>
          <p:cNvPicPr>
            <a:picLocks noChangeAspect="1" noChangeArrowheads="1"/>
          </p:cNvPicPr>
          <p:nvPr/>
        </p:nvPicPr>
        <p:blipFill>
          <a:blip r:embed="rId3" cstate="print"/>
          <a:stretch>
            <a:fillRect/>
          </a:stretch>
        </p:blipFill>
        <p:spPr bwMode="auto">
          <a:xfrm>
            <a:off x="6627316" y="2386895"/>
            <a:ext cx="1746742" cy="1743428"/>
          </a:xfrm>
          <a:prstGeom prst="rect">
            <a:avLst/>
          </a:prstGeom>
          <a:noFill/>
        </p:spPr>
      </p:pic>
      <p:pic>
        <p:nvPicPr>
          <p:cNvPr id="1032" name="Picture 8" descr="passport.jpg"/>
          <p:cNvPicPr>
            <a:picLocks noChangeAspect="1" noChangeArrowheads="1"/>
          </p:cNvPicPr>
          <p:nvPr/>
        </p:nvPicPr>
        <p:blipFill>
          <a:blip r:embed="rId4" cstate="print"/>
          <a:stretch>
            <a:fillRect/>
          </a:stretch>
        </p:blipFill>
        <p:spPr bwMode="auto">
          <a:xfrm>
            <a:off x="6826788" y="4452055"/>
            <a:ext cx="1355301" cy="176586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b="1" dirty="0">
                <a:solidFill>
                  <a:srgbClr val="FFFFFF"/>
                </a:solidFill>
              </a:rPr>
              <a:t>Registration of security guards (cont.)</a:t>
            </a:r>
          </a:p>
        </p:txBody>
      </p:sp>
      <p:graphicFrame>
        <p:nvGraphicFramePr>
          <p:cNvPr id="16" name="Content Placeholder 2">
            <a:extLst>
              <a:ext uri="{FF2B5EF4-FFF2-40B4-BE49-F238E27FC236}">
                <a16:creationId xmlns:a16="http://schemas.microsoft.com/office/drawing/2014/main" id="{6FC20980-54DB-4852-9726-BF58EE6EB245}"/>
              </a:ext>
            </a:extLst>
          </p:cNvPr>
          <p:cNvGraphicFramePr>
            <a:graphicFrameLocks noGrp="1"/>
          </p:cNvGraphicFramePr>
          <p:nvPr>
            <p:ph idx="1"/>
            <p:extLst>
              <p:ext uri="{D42A27DB-BD31-4B8C-83A1-F6EECF244321}">
                <p14:modId xmlns:p14="http://schemas.microsoft.com/office/powerpoint/2010/main" val="1447862661"/>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b="1" dirty="0">
                <a:solidFill>
                  <a:srgbClr val="FFFFFF"/>
                </a:solidFill>
              </a:rPr>
              <a:t>Registration of security guards (cont.)</a:t>
            </a:r>
          </a:p>
        </p:txBody>
      </p:sp>
      <p:graphicFrame>
        <p:nvGraphicFramePr>
          <p:cNvPr id="13" name="Content Placeholder 2">
            <a:extLst>
              <a:ext uri="{FF2B5EF4-FFF2-40B4-BE49-F238E27FC236}">
                <a16:creationId xmlns:a16="http://schemas.microsoft.com/office/drawing/2014/main" id="{89901F9E-D65F-4EE8-A562-568B3A51869F}"/>
              </a:ext>
            </a:extLst>
          </p:cNvPr>
          <p:cNvGraphicFramePr>
            <a:graphicFrameLocks noGrp="1"/>
          </p:cNvGraphicFramePr>
          <p:nvPr>
            <p:ph idx="1"/>
            <p:extLst>
              <p:ext uri="{D42A27DB-BD31-4B8C-83A1-F6EECF244321}">
                <p14:modId xmlns:p14="http://schemas.microsoft.com/office/powerpoint/2010/main" val="2151262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490721" y="478232"/>
            <a:ext cx="527559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73321" y="1053711"/>
            <a:ext cx="4229246" cy="1424446"/>
          </a:xfrm>
        </p:spPr>
        <p:txBody>
          <a:bodyPr>
            <a:normAutofit/>
          </a:bodyPr>
          <a:lstStyle/>
          <a:p>
            <a:r>
              <a:rPr lang="en-US" b="1" dirty="0">
                <a:solidFill>
                  <a:srgbClr val="FFFFFF"/>
                </a:solidFill>
              </a:rPr>
              <a:t>Minimum Standards</a:t>
            </a:r>
          </a:p>
        </p:txBody>
      </p:sp>
      <p:pic>
        <p:nvPicPr>
          <p:cNvPr id="5" name="Picture 4">
            <a:extLst>
              <a:ext uri="{FF2B5EF4-FFF2-40B4-BE49-F238E27FC236}">
                <a16:creationId xmlns:a16="http://schemas.microsoft.com/office/drawing/2014/main" id="{339DE88E-D88F-4F3E-A688-BB0C14A9784B}"/>
              </a:ext>
            </a:extLst>
          </p:cNvPr>
          <p:cNvPicPr>
            <a:picLocks noChangeAspect="1"/>
          </p:cNvPicPr>
          <p:nvPr/>
        </p:nvPicPr>
        <p:blipFill>
          <a:blip r:embed="rId2"/>
          <a:stretch>
            <a:fillRect/>
          </a:stretch>
        </p:blipFill>
        <p:spPr>
          <a:xfrm>
            <a:off x="457200" y="3164016"/>
            <a:ext cx="2370062" cy="2789902"/>
          </a:xfrm>
          <a:prstGeom prst="rect">
            <a:avLst/>
          </a:prstGeom>
        </p:spPr>
      </p:pic>
      <p:cxnSp>
        <p:nvCxnSpPr>
          <p:cNvPr id="19" name="Straight Connector 18">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2573" y="2639023"/>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1A22FB8-E225-4EA8-AEAB-15E89917061C}"/>
              </a:ext>
            </a:extLst>
          </p:cNvPr>
          <p:cNvPicPr>
            <a:picLocks noChangeAspect="1"/>
          </p:cNvPicPr>
          <p:nvPr/>
        </p:nvPicPr>
        <p:blipFill>
          <a:blip r:embed="rId3"/>
          <a:stretch>
            <a:fillRect/>
          </a:stretch>
        </p:blipFill>
        <p:spPr>
          <a:xfrm>
            <a:off x="377688" y="609600"/>
            <a:ext cx="2747048" cy="1689434"/>
          </a:xfrm>
          <a:prstGeom prst="rect">
            <a:avLst/>
          </a:prstGeom>
        </p:spPr>
      </p:pic>
      <p:sp>
        <p:nvSpPr>
          <p:cNvPr id="3" name="Content Placeholder 2"/>
          <p:cNvSpPr>
            <a:spLocks noGrp="1"/>
          </p:cNvSpPr>
          <p:nvPr>
            <p:ph idx="1"/>
          </p:nvPr>
        </p:nvSpPr>
        <p:spPr>
          <a:xfrm>
            <a:off x="3973321" y="2799889"/>
            <a:ext cx="4310390" cy="2987543"/>
          </a:xfrm>
        </p:spPr>
        <p:txBody>
          <a:bodyPr anchor="t">
            <a:normAutofit fontScale="70000" lnSpcReduction="20000"/>
          </a:bodyPr>
          <a:lstStyle/>
          <a:p>
            <a:r>
              <a:rPr lang="en-US" sz="3300" dirty="0">
                <a:solidFill>
                  <a:srgbClr val="FFFFFF"/>
                </a:solidFill>
              </a:rPr>
              <a:t>Be at least 18 years of age </a:t>
            </a:r>
          </a:p>
          <a:p>
            <a:endParaRPr lang="en-US" sz="3300" dirty="0">
              <a:solidFill>
                <a:srgbClr val="FFFFFF"/>
              </a:solidFill>
            </a:endParaRPr>
          </a:p>
          <a:p>
            <a:r>
              <a:rPr lang="en-US" sz="3300" dirty="0">
                <a:solidFill>
                  <a:srgbClr val="FFFFFF"/>
                </a:solidFill>
              </a:rPr>
              <a:t>Be a citizen of the United States or a Resident Alien, with a valid Resident Alien Identification Card</a:t>
            </a:r>
          </a:p>
          <a:p>
            <a:endParaRPr lang="en-US" sz="3300" dirty="0">
              <a:solidFill>
                <a:srgbClr val="FFFFFF"/>
              </a:solidFill>
            </a:endParaRPr>
          </a:p>
          <a:p>
            <a:r>
              <a:rPr lang="en-US" sz="3300" dirty="0">
                <a:solidFill>
                  <a:srgbClr val="FFFFFF"/>
                </a:solidFill>
              </a:rPr>
              <a:t>Be of good moral character and temperate habits</a:t>
            </a:r>
          </a:p>
          <a:p>
            <a:endParaRPr lang="en-US" sz="1600" dirty="0">
              <a:solidFill>
                <a:srgbClr val="FFFFFF"/>
              </a:solidFill>
            </a:endParaRPr>
          </a:p>
          <a:p>
            <a:pPr marL="0" indent="0">
              <a:buNone/>
            </a:pPr>
            <a:r>
              <a:rPr lang="en-US" sz="1600" dirty="0">
                <a:solidFill>
                  <a:srgbClr val="FFFFFF"/>
                </a:solidFill>
              </a:rPr>
              <a:t>				</a:t>
            </a:r>
          </a:p>
          <a:p>
            <a:pPr marL="0" indent="0">
              <a:buNone/>
            </a:pPr>
            <a:endParaRPr lang="en-US" sz="1600" dirty="0">
              <a:solidFill>
                <a:srgbClr val="FFFFFF"/>
              </a:solidFill>
            </a:endParaRPr>
          </a:p>
          <a:p>
            <a:endParaRPr lang="en-US" sz="1600"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2700" b="1" dirty="0">
                <a:solidFill>
                  <a:srgbClr val="FFFFFF"/>
                </a:solidFill>
              </a:rPr>
              <a:t>Evidence of Lack of Good Moral Character or Habits,</a:t>
            </a:r>
            <a:br>
              <a:rPr lang="en-US" sz="2700" b="1" dirty="0">
                <a:solidFill>
                  <a:srgbClr val="FFFFFF"/>
                </a:solidFill>
              </a:rPr>
            </a:br>
            <a:r>
              <a:rPr lang="en-US" sz="2700" b="1" dirty="0">
                <a:solidFill>
                  <a:srgbClr val="FFFFFF"/>
                </a:solidFill>
              </a:rPr>
              <a:t>Any of the following in the last 5 years</a:t>
            </a:r>
          </a:p>
        </p:txBody>
      </p:sp>
      <p:graphicFrame>
        <p:nvGraphicFramePr>
          <p:cNvPr id="35" name="Content Placeholder 2">
            <a:extLst>
              <a:ext uri="{FF2B5EF4-FFF2-40B4-BE49-F238E27FC236}">
                <a16:creationId xmlns:a16="http://schemas.microsoft.com/office/drawing/2014/main" id="{F7247C71-A6CE-47E3-8B7E-3247A583E48F}"/>
              </a:ext>
            </a:extLst>
          </p:cNvPr>
          <p:cNvGraphicFramePr>
            <a:graphicFrameLocks noGrp="1"/>
          </p:cNvGraphicFramePr>
          <p:nvPr>
            <p:ph idx="1"/>
            <p:extLst>
              <p:ext uri="{D42A27DB-BD31-4B8C-83A1-F6EECF244321}">
                <p14:modId xmlns:p14="http://schemas.microsoft.com/office/powerpoint/2010/main" val="3738472611"/>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729</TotalTime>
  <Words>849</Words>
  <Application>Microsoft Office PowerPoint</Application>
  <PresentationFormat>On-screen Show (4:3)</PresentationFormat>
  <Paragraphs>101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The Security Officer  in North Carolina</vt:lpstr>
      <vt:lpstr>Training Objectives</vt:lpstr>
      <vt:lpstr>Chapter 74C</vt:lpstr>
      <vt:lpstr>Security  Functions</vt:lpstr>
      <vt:lpstr>Registration of security guards</vt:lpstr>
      <vt:lpstr>Registration of security guards (cont.)</vt:lpstr>
      <vt:lpstr>Registration of security guards (cont.)</vt:lpstr>
      <vt:lpstr>Minimum Standards</vt:lpstr>
      <vt:lpstr>Evidence of Lack of Good Moral Character or Habits, Any of the following in the last 5 years</vt:lpstr>
      <vt:lpstr>Continued…..</vt:lpstr>
      <vt:lpstr>Continued…..</vt:lpstr>
      <vt:lpstr>Revocation of Registration</vt:lpstr>
      <vt:lpstr>Uniforms &amp; Equipment</vt:lpstr>
      <vt:lpstr>Uniforms and Equipment “Military Style”</vt:lpstr>
      <vt:lpstr>Uniforms and Equipment Non-Military Uniform</vt:lpstr>
      <vt:lpstr>Uniforms and Equipment</vt:lpstr>
      <vt:lpstr>Training Objectives</vt:lpstr>
      <vt:lpstr>Questions</vt:lpstr>
      <vt:lpstr>Closing Statement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PRIVATE PROTECTIVE SERVICES</dc:title>
  <dc:creator>laptop</dc:creator>
  <cp:lastModifiedBy>Bullard, Gary</cp:lastModifiedBy>
  <cp:revision>93</cp:revision>
  <dcterms:created xsi:type="dcterms:W3CDTF">2010-11-09T19:51:30Z</dcterms:created>
  <dcterms:modified xsi:type="dcterms:W3CDTF">2020-09-03T17:52:17Z</dcterms:modified>
  <cp:contentStatus/>
</cp:coreProperties>
</file>